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425" r:id="rId2"/>
    <p:sldId id="426" r:id="rId3"/>
    <p:sldId id="399" r:id="rId4"/>
    <p:sldId id="401" r:id="rId5"/>
    <p:sldId id="419" r:id="rId6"/>
    <p:sldId id="420" r:id="rId7"/>
    <p:sldId id="427" r:id="rId8"/>
    <p:sldId id="428" r:id="rId9"/>
    <p:sldId id="416" r:id="rId10"/>
    <p:sldId id="417" r:id="rId11"/>
    <p:sldId id="418" r:id="rId12"/>
    <p:sldId id="256" r:id="rId13"/>
    <p:sldId id="388" r:id="rId14"/>
    <p:sldId id="393" r:id="rId15"/>
    <p:sldId id="406" r:id="rId16"/>
    <p:sldId id="407" r:id="rId17"/>
    <p:sldId id="408" r:id="rId18"/>
    <p:sldId id="409" r:id="rId19"/>
    <p:sldId id="410" r:id="rId20"/>
    <p:sldId id="411" r:id="rId21"/>
    <p:sldId id="412" r:id="rId22"/>
    <p:sldId id="413" r:id="rId23"/>
    <p:sldId id="414" r:id="rId24"/>
    <p:sldId id="415" r:id="rId25"/>
  </p:sldIdLst>
  <p:sldSz cx="10080625" cy="7559675"/>
  <p:notesSz cx="7559675" cy="10691813"/>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IAGO LOPEZ RESTREPO" initials="SLR" lastIdx="5" clrIdx="0">
    <p:extLst>
      <p:ext uri="{19B8F6BF-5375-455C-9EA6-DF929625EA0E}">
        <p15:presenceInfo xmlns:p15="http://schemas.microsoft.com/office/powerpoint/2012/main" userId="S::slopezr2@eafit.edu.co::0714cc27-567e-41f6-ac09-b217ad65cb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249" autoAdjust="0"/>
  </p:normalViewPr>
  <p:slideViewPr>
    <p:cSldViewPr snapToGrid="0">
      <p:cViewPr>
        <p:scale>
          <a:sx n="66" d="100"/>
          <a:sy n="66" d="100"/>
        </p:scale>
        <p:origin x="1248" y="48"/>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30T20:47:40.271" idx="5">
    <p:pos x="10" y="10"/>
    <p:text>Man, acá no me cabe y no me parece ponerlo en la otra diapositiva. Por favor decir que los sigma son los valores propios de matriz Sigma de la descomposición SVD de la matriz de desviación de los ensambles.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402365E-F27E-4BC4-9C37-CBAC18E736F4}"/>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nl-NL" sz="1400" b="0" i="0" u="none" strike="noStrike" kern="1200" cap="none">
              <a:ln>
                <a:noFill/>
              </a:ln>
              <a:latin typeface="Liberation Sans" pitchFamily="18"/>
              <a:ea typeface="Source Han Sans CN Regular" pitchFamily="2"/>
              <a:cs typeface="Lohit Devanagari" pitchFamily="2"/>
            </a:endParaRPr>
          </a:p>
        </p:txBody>
      </p:sp>
      <p:sp>
        <p:nvSpPr>
          <p:cNvPr id="3" name="Marcador de fecha 2">
            <a:extLst>
              <a:ext uri="{FF2B5EF4-FFF2-40B4-BE49-F238E27FC236}">
                <a16:creationId xmlns:a16="http://schemas.microsoft.com/office/drawing/2014/main" id="{43D8115E-41A8-4657-B649-3153C0195768}"/>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nl-NL" sz="1400" b="0" i="0" u="none" strike="noStrike" kern="1200" cap="none">
              <a:ln>
                <a:noFill/>
              </a:ln>
              <a:latin typeface="Liberation Sans" pitchFamily="18"/>
              <a:ea typeface="Source Han Sans CN Regular" pitchFamily="2"/>
              <a:cs typeface="Lohit Devanagari" pitchFamily="2"/>
            </a:endParaRPr>
          </a:p>
        </p:txBody>
      </p:sp>
      <p:sp>
        <p:nvSpPr>
          <p:cNvPr id="4" name="Marcador de pie de página 3">
            <a:extLst>
              <a:ext uri="{FF2B5EF4-FFF2-40B4-BE49-F238E27FC236}">
                <a16:creationId xmlns:a16="http://schemas.microsoft.com/office/drawing/2014/main" id="{4C429110-6784-491C-B39E-DC240855057E}"/>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nl-NL" sz="1400" b="0" i="0" u="none" strike="noStrike" kern="1200" cap="none">
              <a:ln>
                <a:noFill/>
              </a:ln>
              <a:latin typeface="Liberation Sans" pitchFamily="18"/>
              <a:ea typeface="Source Han Sans CN Regular" pitchFamily="2"/>
              <a:cs typeface="Lohit Devanagari" pitchFamily="2"/>
            </a:endParaRPr>
          </a:p>
        </p:txBody>
      </p:sp>
      <p:sp>
        <p:nvSpPr>
          <p:cNvPr id="5" name="Marcador de número de diapositiva 4">
            <a:extLst>
              <a:ext uri="{FF2B5EF4-FFF2-40B4-BE49-F238E27FC236}">
                <a16:creationId xmlns:a16="http://schemas.microsoft.com/office/drawing/2014/main" id="{E69E594E-1E01-41D5-8F2C-1BBB3CA2A392}"/>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B25490C3-F009-40B9-A3D4-F2FC72DC2DC7}" type="slidenum">
              <a:t>‹Nº›</a:t>
            </a:fld>
            <a:endParaRPr lang="nl-NL" sz="1400" b="0" i="0" u="none" strike="noStrike" kern="1200" cap="none">
              <a:ln>
                <a:noFill/>
              </a:ln>
              <a:latin typeface="Liberation Sans" pitchFamily="18"/>
              <a:ea typeface="Source Han Sans CN Regular" pitchFamily="2"/>
              <a:cs typeface="Lohit Devanagari" pitchFamily="2"/>
            </a:endParaRPr>
          </a:p>
        </p:txBody>
      </p:sp>
    </p:spTree>
    <p:extLst>
      <p:ext uri="{BB962C8B-B14F-4D97-AF65-F5344CB8AC3E}">
        <p14:creationId xmlns:p14="http://schemas.microsoft.com/office/powerpoint/2010/main" val="37123753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A0871A-3FC6-461C-BC28-A2033007F88C}"/>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Marcador de notas 2">
            <a:extLst>
              <a:ext uri="{FF2B5EF4-FFF2-40B4-BE49-F238E27FC236}">
                <a16:creationId xmlns:a16="http://schemas.microsoft.com/office/drawing/2014/main" id="{1B85A209-7F03-47B4-B0A7-A485FCCB7542}"/>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nl-NL"/>
          </a:p>
        </p:txBody>
      </p:sp>
      <p:sp>
        <p:nvSpPr>
          <p:cNvPr id="4" name="Marcador de encabezado 3">
            <a:extLst>
              <a:ext uri="{FF2B5EF4-FFF2-40B4-BE49-F238E27FC236}">
                <a16:creationId xmlns:a16="http://schemas.microsoft.com/office/drawing/2014/main" id="{91DE7C8B-D851-44B7-8F89-CFF094B61132}"/>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nl-NL" sz="1400" kern="1200">
                <a:latin typeface="Liberation Serif" pitchFamily="18"/>
                <a:ea typeface="DejaVu Sans" pitchFamily="2"/>
                <a:cs typeface="DejaVu Sans" pitchFamily="2"/>
              </a:defRPr>
            </a:lvl1pPr>
          </a:lstStyle>
          <a:p>
            <a:pPr lvl="0"/>
            <a:endParaRPr lang="nl-NL"/>
          </a:p>
        </p:txBody>
      </p:sp>
      <p:sp>
        <p:nvSpPr>
          <p:cNvPr id="5" name="Marcador de fecha 4">
            <a:extLst>
              <a:ext uri="{FF2B5EF4-FFF2-40B4-BE49-F238E27FC236}">
                <a16:creationId xmlns:a16="http://schemas.microsoft.com/office/drawing/2014/main" id="{C2EEDC14-1A82-4E06-972C-B6DA72CC1738}"/>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nl-NL" sz="1400" kern="1200">
                <a:latin typeface="Liberation Serif" pitchFamily="18"/>
                <a:ea typeface="DejaVu Sans" pitchFamily="2"/>
                <a:cs typeface="DejaVu Sans" pitchFamily="2"/>
              </a:defRPr>
            </a:lvl1pPr>
          </a:lstStyle>
          <a:p>
            <a:pPr lvl="0"/>
            <a:endParaRPr lang="nl-NL"/>
          </a:p>
        </p:txBody>
      </p:sp>
      <p:sp>
        <p:nvSpPr>
          <p:cNvPr id="6" name="Marcador de pie de página 5">
            <a:extLst>
              <a:ext uri="{FF2B5EF4-FFF2-40B4-BE49-F238E27FC236}">
                <a16:creationId xmlns:a16="http://schemas.microsoft.com/office/drawing/2014/main" id="{738F6768-1D5B-4E5A-BFB6-B910E1B3EC71}"/>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nl-NL" sz="1400" kern="1200">
                <a:latin typeface="Liberation Serif" pitchFamily="18"/>
                <a:ea typeface="DejaVu Sans" pitchFamily="2"/>
                <a:cs typeface="DejaVu Sans" pitchFamily="2"/>
              </a:defRPr>
            </a:lvl1pPr>
          </a:lstStyle>
          <a:p>
            <a:pPr lvl="0"/>
            <a:endParaRPr lang="nl-NL"/>
          </a:p>
        </p:txBody>
      </p:sp>
      <p:sp>
        <p:nvSpPr>
          <p:cNvPr id="7" name="Marcador de número de diapositiva 6">
            <a:extLst>
              <a:ext uri="{FF2B5EF4-FFF2-40B4-BE49-F238E27FC236}">
                <a16:creationId xmlns:a16="http://schemas.microsoft.com/office/drawing/2014/main" id="{BA2A2704-5943-40B6-87E2-C4CB4AB20D61}"/>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nl-NL" sz="1400" kern="1200">
                <a:latin typeface="Liberation Serif" pitchFamily="18"/>
                <a:ea typeface="DejaVu Sans" pitchFamily="2"/>
                <a:cs typeface="DejaVu Sans" pitchFamily="2"/>
              </a:defRPr>
            </a:lvl1pPr>
          </a:lstStyle>
          <a:p>
            <a:pPr lvl="0"/>
            <a:fld id="{61B72DA3-A149-4677-A2F4-4993BE27F06F}" type="slidenum">
              <a:t>‹Nº›</a:t>
            </a:fld>
            <a:endParaRPr lang="nl-NL"/>
          </a:p>
        </p:txBody>
      </p:sp>
    </p:spTree>
    <p:extLst>
      <p:ext uri="{BB962C8B-B14F-4D97-AF65-F5344CB8AC3E}">
        <p14:creationId xmlns:p14="http://schemas.microsoft.com/office/powerpoint/2010/main" val="4094706776"/>
      </p:ext>
    </p:extLst>
  </p:cSld>
  <p:clrMap bg1="lt1" tx1="dk1" bg2="lt2" tx2="dk2" accent1="accent1" accent2="accent2" accent3="accent3" accent4="accent4" accent5="accent5" accent6="accent6" hlink="hlink" folHlink="folHlink"/>
  <p:notesStyle>
    <a:lvl1pPr marL="216000" marR="0" indent="-216000" rtl="0" hangingPunct="0">
      <a:tabLst/>
      <a:defRPr lang="nl-NL"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928E6DC3-5287-4A80-BD5A-D7082F9340AE}"/>
              </a:ext>
            </a:extLst>
          </p:cNvPr>
          <p:cNvSpPr txBox="1">
            <a:spLocks noGrp="1"/>
          </p:cNvSpPr>
          <p:nvPr>
            <p:ph type="sldNum" sz="quarter" idx="5"/>
          </p:nvPr>
        </p:nvSpPr>
        <p:spPr>
          <a:ln/>
        </p:spPr>
        <p:txBody>
          <a:bodyPr lIns="0" tIns="0" rIns="0" bIns="0" anchor="b" anchorCtr="0">
            <a:noAutofit/>
          </a:bodyPr>
          <a:lstStyle/>
          <a:p>
            <a:pPr lvl="0"/>
            <a:fld id="{DA75B4CF-E58F-4D45-9785-5877701E9D55}" type="slidenum">
              <a:t>12</a:t>
            </a:fld>
            <a:endParaRPr lang="nl-NL"/>
          </a:p>
        </p:txBody>
      </p:sp>
      <p:sp>
        <p:nvSpPr>
          <p:cNvPr id="2" name="Marcador de imagen de diapositiva 1">
            <a:extLst>
              <a:ext uri="{FF2B5EF4-FFF2-40B4-BE49-F238E27FC236}">
                <a16:creationId xmlns:a16="http://schemas.microsoft.com/office/drawing/2014/main" id="{8C40ED04-36CC-4B45-8892-A9B6C764C5B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99E982A-E92B-4241-BA9A-EEB866BDB20C}"/>
              </a:ext>
            </a:extLst>
          </p:cNvPr>
          <p:cNvSpPr txBox="1">
            <a:spLocks noGrp="1"/>
          </p:cNvSpPr>
          <p:nvPr>
            <p:ph type="body" sz="quarter" idx="1"/>
          </p:nvPr>
        </p:nvSpPr>
        <p:spPr/>
        <p:txBody>
          <a:bodyPr/>
          <a:lstStyle/>
          <a:p>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06488" y="812800"/>
            <a:ext cx="5345112" cy="4008438"/>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D83F0E3-6B7D-4A40-AC0D-90AE5E6BEEAC}" type="slidenum">
              <a:rPr lang="es-CO" smtClean="0"/>
              <a:pPr/>
              <a:t>13</a:t>
            </a:fld>
            <a:endParaRPr lang="es-CO"/>
          </a:p>
        </p:txBody>
      </p:sp>
    </p:spTree>
    <p:extLst>
      <p:ext uri="{BB962C8B-B14F-4D97-AF65-F5344CB8AC3E}">
        <p14:creationId xmlns:p14="http://schemas.microsoft.com/office/powerpoint/2010/main" val="212814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06488" y="812800"/>
            <a:ext cx="5345112" cy="4008438"/>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D83F0E3-6B7D-4A40-AC0D-90AE5E6BEEAC}" type="slidenum">
              <a:rPr lang="es-CO" smtClean="0"/>
              <a:pPr/>
              <a:t>14</a:t>
            </a:fld>
            <a:endParaRPr lang="es-CO"/>
          </a:p>
        </p:txBody>
      </p:sp>
    </p:spTree>
    <p:extLst>
      <p:ext uri="{BB962C8B-B14F-4D97-AF65-F5344CB8AC3E}">
        <p14:creationId xmlns:p14="http://schemas.microsoft.com/office/powerpoint/2010/main" val="668756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06488" y="812800"/>
            <a:ext cx="5345112" cy="4008438"/>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D83F0E3-6B7D-4A40-AC0D-90AE5E6BEEAC}" type="slidenum">
              <a:rPr lang="es-CO" smtClean="0"/>
              <a:pPr/>
              <a:t>15</a:t>
            </a:fld>
            <a:endParaRPr lang="es-CO"/>
          </a:p>
        </p:txBody>
      </p:sp>
    </p:spTree>
    <p:extLst>
      <p:ext uri="{BB962C8B-B14F-4D97-AF65-F5344CB8AC3E}">
        <p14:creationId xmlns:p14="http://schemas.microsoft.com/office/powerpoint/2010/main" val="896406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06488" y="812800"/>
            <a:ext cx="5345112" cy="4008438"/>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D83F0E3-6B7D-4A40-AC0D-90AE5E6BEEAC}" type="slidenum">
              <a:rPr lang="es-CO" smtClean="0"/>
              <a:pPr/>
              <a:t>16</a:t>
            </a:fld>
            <a:endParaRPr lang="es-CO"/>
          </a:p>
        </p:txBody>
      </p:sp>
    </p:spTree>
    <p:extLst>
      <p:ext uri="{BB962C8B-B14F-4D97-AF65-F5344CB8AC3E}">
        <p14:creationId xmlns:p14="http://schemas.microsoft.com/office/powerpoint/2010/main" val="267978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40DC0-C816-4A64-A8F6-7C848FD969DD}"/>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EE29567F-FF8A-426B-9E3C-1753384F53B4}"/>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4E7F57A4-F607-4980-8703-DDC665DD3F42}"/>
              </a:ext>
            </a:extLst>
          </p:cNvPr>
          <p:cNvSpPr>
            <a:spLocks noGrp="1"/>
          </p:cNvSpPr>
          <p:nvPr>
            <p:ph type="dt" sz="half" idx="10"/>
          </p:nvPr>
        </p:nvSpPr>
        <p:spPr/>
        <p:txBody>
          <a:bodyPr/>
          <a:lstStyle/>
          <a:p>
            <a:pPr lvl="0"/>
            <a:endParaRPr lang="nl-NL"/>
          </a:p>
        </p:txBody>
      </p:sp>
      <p:sp>
        <p:nvSpPr>
          <p:cNvPr id="5" name="Marcador de pie de página 4">
            <a:extLst>
              <a:ext uri="{FF2B5EF4-FFF2-40B4-BE49-F238E27FC236}">
                <a16:creationId xmlns:a16="http://schemas.microsoft.com/office/drawing/2014/main" id="{67F2233B-83C6-4F9D-8C1E-53BD4C597D90}"/>
              </a:ext>
            </a:extLst>
          </p:cNvPr>
          <p:cNvSpPr>
            <a:spLocks noGrp="1"/>
          </p:cNvSpPr>
          <p:nvPr>
            <p:ph type="ftr" sz="quarter" idx="11"/>
          </p:nvPr>
        </p:nvSpPr>
        <p:spPr/>
        <p:txBody>
          <a:bodyPr/>
          <a:lstStyle/>
          <a:p>
            <a:pPr lvl="0"/>
            <a:endParaRPr lang="nl-NL"/>
          </a:p>
        </p:txBody>
      </p:sp>
      <p:sp>
        <p:nvSpPr>
          <p:cNvPr id="6" name="Marcador de número de diapositiva 5">
            <a:extLst>
              <a:ext uri="{FF2B5EF4-FFF2-40B4-BE49-F238E27FC236}">
                <a16:creationId xmlns:a16="http://schemas.microsoft.com/office/drawing/2014/main" id="{231B1E26-7990-4534-A68D-ED644CD07E66}"/>
              </a:ext>
            </a:extLst>
          </p:cNvPr>
          <p:cNvSpPr>
            <a:spLocks noGrp="1"/>
          </p:cNvSpPr>
          <p:nvPr>
            <p:ph type="sldNum" sz="quarter" idx="12"/>
          </p:nvPr>
        </p:nvSpPr>
        <p:spPr/>
        <p:txBody>
          <a:bodyPr/>
          <a:lstStyle/>
          <a:p>
            <a:pPr lvl="0"/>
            <a:fld id="{09AD3EF8-0383-4F60-B79F-52A887855777}" type="slidenum">
              <a:t>‹Nº›</a:t>
            </a:fld>
            <a:endParaRPr lang="nl-NL"/>
          </a:p>
        </p:txBody>
      </p:sp>
    </p:spTree>
    <p:extLst>
      <p:ext uri="{BB962C8B-B14F-4D97-AF65-F5344CB8AC3E}">
        <p14:creationId xmlns:p14="http://schemas.microsoft.com/office/powerpoint/2010/main" val="2557149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26F73F-BF79-4B0D-94A1-ADBC7B9EF2D3}"/>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084027F3-EA83-477F-959E-DCAE75261C8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521DBE3D-9600-4E21-BC5F-E153D2F02BA8}"/>
              </a:ext>
            </a:extLst>
          </p:cNvPr>
          <p:cNvSpPr>
            <a:spLocks noGrp="1"/>
          </p:cNvSpPr>
          <p:nvPr>
            <p:ph type="dt" sz="half" idx="10"/>
          </p:nvPr>
        </p:nvSpPr>
        <p:spPr/>
        <p:txBody>
          <a:bodyPr/>
          <a:lstStyle/>
          <a:p>
            <a:pPr lvl="0"/>
            <a:endParaRPr lang="nl-NL"/>
          </a:p>
        </p:txBody>
      </p:sp>
      <p:sp>
        <p:nvSpPr>
          <p:cNvPr id="5" name="Marcador de pie de página 4">
            <a:extLst>
              <a:ext uri="{FF2B5EF4-FFF2-40B4-BE49-F238E27FC236}">
                <a16:creationId xmlns:a16="http://schemas.microsoft.com/office/drawing/2014/main" id="{6AD7359E-1259-4DD6-AB91-931FD291EF43}"/>
              </a:ext>
            </a:extLst>
          </p:cNvPr>
          <p:cNvSpPr>
            <a:spLocks noGrp="1"/>
          </p:cNvSpPr>
          <p:nvPr>
            <p:ph type="ftr" sz="quarter" idx="11"/>
          </p:nvPr>
        </p:nvSpPr>
        <p:spPr/>
        <p:txBody>
          <a:bodyPr/>
          <a:lstStyle/>
          <a:p>
            <a:pPr lvl="0"/>
            <a:endParaRPr lang="nl-NL"/>
          </a:p>
        </p:txBody>
      </p:sp>
      <p:sp>
        <p:nvSpPr>
          <p:cNvPr id="6" name="Marcador de número de diapositiva 5">
            <a:extLst>
              <a:ext uri="{FF2B5EF4-FFF2-40B4-BE49-F238E27FC236}">
                <a16:creationId xmlns:a16="http://schemas.microsoft.com/office/drawing/2014/main" id="{FCB3B934-D9A4-4ED6-BC2B-33ECF9386961}"/>
              </a:ext>
            </a:extLst>
          </p:cNvPr>
          <p:cNvSpPr>
            <a:spLocks noGrp="1"/>
          </p:cNvSpPr>
          <p:nvPr>
            <p:ph type="sldNum" sz="quarter" idx="12"/>
          </p:nvPr>
        </p:nvSpPr>
        <p:spPr/>
        <p:txBody>
          <a:bodyPr/>
          <a:lstStyle/>
          <a:p>
            <a:pPr lvl="0"/>
            <a:fld id="{F07EF703-A85F-4A1C-AA27-38426BAF6042}" type="slidenum">
              <a:t>‹Nº›</a:t>
            </a:fld>
            <a:endParaRPr lang="nl-NL"/>
          </a:p>
        </p:txBody>
      </p:sp>
    </p:spTree>
    <p:extLst>
      <p:ext uri="{BB962C8B-B14F-4D97-AF65-F5344CB8AC3E}">
        <p14:creationId xmlns:p14="http://schemas.microsoft.com/office/powerpoint/2010/main" val="4231697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8455F54-0F09-4714-A83D-F85A2B6A8F40}"/>
              </a:ext>
            </a:extLst>
          </p:cNvPr>
          <p:cNvSpPr>
            <a:spLocks noGrp="1"/>
          </p:cNvSpPr>
          <p:nvPr>
            <p:ph type="title" orient="vert"/>
          </p:nvPr>
        </p:nvSpPr>
        <p:spPr>
          <a:xfrm>
            <a:off x="7308850" y="301625"/>
            <a:ext cx="2266950" cy="5851525"/>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0B58E9C-7458-499B-A6B8-2379DD9B2937}"/>
              </a:ext>
            </a:extLst>
          </p:cNvPr>
          <p:cNvSpPr>
            <a:spLocks noGrp="1"/>
          </p:cNvSpPr>
          <p:nvPr>
            <p:ph type="body" orient="vert" idx="1"/>
          </p:nvPr>
        </p:nvSpPr>
        <p:spPr>
          <a:xfrm>
            <a:off x="503238" y="301625"/>
            <a:ext cx="6653212" cy="58515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AC4E533-EEA2-4B9D-803C-85C140EAEC1B}"/>
              </a:ext>
            </a:extLst>
          </p:cNvPr>
          <p:cNvSpPr>
            <a:spLocks noGrp="1"/>
          </p:cNvSpPr>
          <p:nvPr>
            <p:ph type="dt" sz="half" idx="10"/>
          </p:nvPr>
        </p:nvSpPr>
        <p:spPr/>
        <p:txBody>
          <a:bodyPr/>
          <a:lstStyle/>
          <a:p>
            <a:pPr lvl="0"/>
            <a:endParaRPr lang="nl-NL"/>
          </a:p>
        </p:txBody>
      </p:sp>
      <p:sp>
        <p:nvSpPr>
          <p:cNvPr id="5" name="Marcador de pie de página 4">
            <a:extLst>
              <a:ext uri="{FF2B5EF4-FFF2-40B4-BE49-F238E27FC236}">
                <a16:creationId xmlns:a16="http://schemas.microsoft.com/office/drawing/2014/main" id="{42907DB6-51C6-4733-96E9-3038A90B446A}"/>
              </a:ext>
            </a:extLst>
          </p:cNvPr>
          <p:cNvSpPr>
            <a:spLocks noGrp="1"/>
          </p:cNvSpPr>
          <p:nvPr>
            <p:ph type="ftr" sz="quarter" idx="11"/>
          </p:nvPr>
        </p:nvSpPr>
        <p:spPr/>
        <p:txBody>
          <a:bodyPr/>
          <a:lstStyle/>
          <a:p>
            <a:pPr lvl="0"/>
            <a:endParaRPr lang="nl-NL"/>
          </a:p>
        </p:txBody>
      </p:sp>
      <p:sp>
        <p:nvSpPr>
          <p:cNvPr id="6" name="Marcador de número de diapositiva 5">
            <a:extLst>
              <a:ext uri="{FF2B5EF4-FFF2-40B4-BE49-F238E27FC236}">
                <a16:creationId xmlns:a16="http://schemas.microsoft.com/office/drawing/2014/main" id="{86ED2034-F68E-430A-A58F-091904E5587E}"/>
              </a:ext>
            </a:extLst>
          </p:cNvPr>
          <p:cNvSpPr>
            <a:spLocks noGrp="1"/>
          </p:cNvSpPr>
          <p:nvPr>
            <p:ph type="sldNum" sz="quarter" idx="12"/>
          </p:nvPr>
        </p:nvSpPr>
        <p:spPr/>
        <p:txBody>
          <a:bodyPr/>
          <a:lstStyle/>
          <a:p>
            <a:pPr lvl="0"/>
            <a:fld id="{5EA7D68F-E6C1-4865-98AE-B6945C0F7B63}" type="slidenum">
              <a:t>‹Nº›</a:t>
            </a:fld>
            <a:endParaRPr lang="nl-NL"/>
          </a:p>
        </p:txBody>
      </p:sp>
    </p:spTree>
    <p:extLst>
      <p:ext uri="{BB962C8B-B14F-4D97-AF65-F5344CB8AC3E}">
        <p14:creationId xmlns:p14="http://schemas.microsoft.com/office/powerpoint/2010/main" val="200346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51D6A-E505-479E-8F6B-063ECB9BA8C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5A76AC99-DCD7-4F42-88D2-3705D1F7A07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E9786B4-ED6F-410C-98BD-CF2C69599E49}"/>
              </a:ext>
            </a:extLst>
          </p:cNvPr>
          <p:cNvSpPr>
            <a:spLocks noGrp="1"/>
          </p:cNvSpPr>
          <p:nvPr>
            <p:ph type="dt" sz="half" idx="10"/>
          </p:nvPr>
        </p:nvSpPr>
        <p:spPr/>
        <p:txBody>
          <a:bodyPr/>
          <a:lstStyle/>
          <a:p>
            <a:pPr lvl="0"/>
            <a:endParaRPr lang="nl-NL"/>
          </a:p>
        </p:txBody>
      </p:sp>
      <p:sp>
        <p:nvSpPr>
          <p:cNvPr id="5" name="Marcador de pie de página 4">
            <a:extLst>
              <a:ext uri="{FF2B5EF4-FFF2-40B4-BE49-F238E27FC236}">
                <a16:creationId xmlns:a16="http://schemas.microsoft.com/office/drawing/2014/main" id="{A7AF4D05-5A85-4E51-813D-3AE03B117A64}"/>
              </a:ext>
            </a:extLst>
          </p:cNvPr>
          <p:cNvSpPr>
            <a:spLocks noGrp="1"/>
          </p:cNvSpPr>
          <p:nvPr>
            <p:ph type="ftr" sz="quarter" idx="11"/>
          </p:nvPr>
        </p:nvSpPr>
        <p:spPr/>
        <p:txBody>
          <a:bodyPr/>
          <a:lstStyle/>
          <a:p>
            <a:pPr lvl="0"/>
            <a:endParaRPr lang="nl-NL"/>
          </a:p>
        </p:txBody>
      </p:sp>
      <p:sp>
        <p:nvSpPr>
          <p:cNvPr id="6" name="Marcador de número de diapositiva 5">
            <a:extLst>
              <a:ext uri="{FF2B5EF4-FFF2-40B4-BE49-F238E27FC236}">
                <a16:creationId xmlns:a16="http://schemas.microsoft.com/office/drawing/2014/main" id="{59F4C798-588A-4CBE-B1AF-8CA453079677}"/>
              </a:ext>
            </a:extLst>
          </p:cNvPr>
          <p:cNvSpPr>
            <a:spLocks noGrp="1"/>
          </p:cNvSpPr>
          <p:nvPr>
            <p:ph type="sldNum" sz="quarter" idx="12"/>
          </p:nvPr>
        </p:nvSpPr>
        <p:spPr/>
        <p:txBody>
          <a:bodyPr/>
          <a:lstStyle/>
          <a:p>
            <a:pPr lvl="0"/>
            <a:fld id="{E065D5FD-D095-4CDA-8244-D0E13DB54BCC}" type="slidenum">
              <a:t>‹Nº›</a:t>
            </a:fld>
            <a:endParaRPr lang="nl-NL"/>
          </a:p>
        </p:txBody>
      </p:sp>
    </p:spTree>
    <p:extLst>
      <p:ext uri="{BB962C8B-B14F-4D97-AF65-F5344CB8AC3E}">
        <p14:creationId xmlns:p14="http://schemas.microsoft.com/office/powerpoint/2010/main" val="223929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5C2F9-7489-4B47-B1A5-985EE75A2CEE}"/>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48C324B2-5A1C-4A09-9302-CAD28DB2432A}"/>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29891AD-0F06-4011-93B3-C6D9F5372A6E}"/>
              </a:ext>
            </a:extLst>
          </p:cNvPr>
          <p:cNvSpPr>
            <a:spLocks noGrp="1"/>
          </p:cNvSpPr>
          <p:nvPr>
            <p:ph type="dt" sz="half" idx="10"/>
          </p:nvPr>
        </p:nvSpPr>
        <p:spPr/>
        <p:txBody>
          <a:bodyPr/>
          <a:lstStyle/>
          <a:p>
            <a:pPr lvl="0"/>
            <a:endParaRPr lang="nl-NL"/>
          </a:p>
        </p:txBody>
      </p:sp>
      <p:sp>
        <p:nvSpPr>
          <p:cNvPr id="5" name="Marcador de pie de página 4">
            <a:extLst>
              <a:ext uri="{FF2B5EF4-FFF2-40B4-BE49-F238E27FC236}">
                <a16:creationId xmlns:a16="http://schemas.microsoft.com/office/drawing/2014/main" id="{770885D9-91A8-421A-88CC-E8041F537EC4}"/>
              </a:ext>
            </a:extLst>
          </p:cNvPr>
          <p:cNvSpPr>
            <a:spLocks noGrp="1"/>
          </p:cNvSpPr>
          <p:nvPr>
            <p:ph type="ftr" sz="quarter" idx="11"/>
          </p:nvPr>
        </p:nvSpPr>
        <p:spPr/>
        <p:txBody>
          <a:bodyPr/>
          <a:lstStyle/>
          <a:p>
            <a:pPr lvl="0"/>
            <a:endParaRPr lang="nl-NL"/>
          </a:p>
        </p:txBody>
      </p:sp>
      <p:sp>
        <p:nvSpPr>
          <p:cNvPr id="6" name="Marcador de número de diapositiva 5">
            <a:extLst>
              <a:ext uri="{FF2B5EF4-FFF2-40B4-BE49-F238E27FC236}">
                <a16:creationId xmlns:a16="http://schemas.microsoft.com/office/drawing/2014/main" id="{39B7F21D-CDE8-4A5C-BA0C-7350AD9CBB22}"/>
              </a:ext>
            </a:extLst>
          </p:cNvPr>
          <p:cNvSpPr>
            <a:spLocks noGrp="1"/>
          </p:cNvSpPr>
          <p:nvPr>
            <p:ph type="sldNum" sz="quarter" idx="12"/>
          </p:nvPr>
        </p:nvSpPr>
        <p:spPr/>
        <p:txBody>
          <a:bodyPr/>
          <a:lstStyle/>
          <a:p>
            <a:pPr lvl="0"/>
            <a:fld id="{122119D8-A572-4245-9A9E-22E6C9455E30}" type="slidenum">
              <a:t>‹Nº›</a:t>
            </a:fld>
            <a:endParaRPr lang="nl-NL"/>
          </a:p>
        </p:txBody>
      </p:sp>
    </p:spTree>
    <p:extLst>
      <p:ext uri="{BB962C8B-B14F-4D97-AF65-F5344CB8AC3E}">
        <p14:creationId xmlns:p14="http://schemas.microsoft.com/office/powerpoint/2010/main" val="248986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1F5D5-7E1D-4675-B1C3-41450C7A84F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31E0E1E2-D3DC-43C7-95E3-690CD372DAF3}"/>
              </a:ext>
            </a:extLst>
          </p:cNvPr>
          <p:cNvSpPr>
            <a:spLocks noGrp="1"/>
          </p:cNvSpPr>
          <p:nvPr>
            <p:ph sz="half" idx="1"/>
          </p:nvPr>
        </p:nvSpPr>
        <p:spPr>
          <a:xfrm>
            <a:off x="503238" y="1768475"/>
            <a:ext cx="4459287" cy="4384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D024825F-CB62-4700-B9B6-999C9B965B9B}"/>
              </a:ext>
            </a:extLst>
          </p:cNvPr>
          <p:cNvSpPr>
            <a:spLocks noGrp="1"/>
          </p:cNvSpPr>
          <p:nvPr>
            <p:ph sz="half" idx="2"/>
          </p:nvPr>
        </p:nvSpPr>
        <p:spPr>
          <a:xfrm>
            <a:off x="5114925" y="1768475"/>
            <a:ext cx="4460875" cy="4384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EE965BD0-B0DC-4C88-9187-4BC54091240B}"/>
              </a:ext>
            </a:extLst>
          </p:cNvPr>
          <p:cNvSpPr>
            <a:spLocks noGrp="1"/>
          </p:cNvSpPr>
          <p:nvPr>
            <p:ph type="dt" sz="half" idx="10"/>
          </p:nvPr>
        </p:nvSpPr>
        <p:spPr/>
        <p:txBody>
          <a:bodyPr/>
          <a:lstStyle/>
          <a:p>
            <a:pPr lvl="0"/>
            <a:endParaRPr lang="nl-NL"/>
          </a:p>
        </p:txBody>
      </p:sp>
      <p:sp>
        <p:nvSpPr>
          <p:cNvPr id="6" name="Marcador de pie de página 5">
            <a:extLst>
              <a:ext uri="{FF2B5EF4-FFF2-40B4-BE49-F238E27FC236}">
                <a16:creationId xmlns:a16="http://schemas.microsoft.com/office/drawing/2014/main" id="{493B5618-E859-43F8-B69B-74016F0594F4}"/>
              </a:ext>
            </a:extLst>
          </p:cNvPr>
          <p:cNvSpPr>
            <a:spLocks noGrp="1"/>
          </p:cNvSpPr>
          <p:nvPr>
            <p:ph type="ftr" sz="quarter" idx="11"/>
          </p:nvPr>
        </p:nvSpPr>
        <p:spPr/>
        <p:txBody>
          <a:bodyPr/>
          <a:lstStyle/>
          <a:p>
            <a:pPr lvl="0"/>
            <a:endParaRPr lang="nl-NL"/>
          </a:p>
        </p:txBody>
      </p:sp>
      <p:sp>
        <p:nvSpPr>
          <p:cNvPr id="7" name="Marcador de número de diapositiva 6">
            <a:extLst>
              <a:ext uri="{FF2B5EF4-FFF2-40B4-BE49-F238E27FC236}">
                <a16:creationId xmlns:a16="http://schemas.microsoft.com/office/drawing/2014/main" id="{A08F1B42-CA2C-4179-97CE-D757AD4E000B}"/>
              </a:ext>
            </a:extLst>
          </p:cNvPr>
          <p:cNvSpPr>
            <a:spLocks noGrp="1"/>
          </p:cNvSpPr>
          <p:nvPr>
            <p:ph type="sldNum" sz="quarter" idx="12"/>
          </p:nvPr>
        </p:nvSpPr>
        <p:spPr/>
        <p:txBody>
          <a:bodyPr/>
          <a:lstStyle/>
          <a:p>
            <a:pPr lvl="0"/>
            <a:fld id="{D7C004E7-4286-4771-9E1D-D7D6919DBFAD}" type="slidenum">
              <a:t>‹Nº›</a:t>
            </a:fld>
            <a:endParaRPr lang="nl-NL"/>
          </a:p>
        </p:txBody>
      </p:sp>
    </p:spTree>
    <p:extLst>
      <p:ext uri="{BB962C8B-B14F-4D97-AF65-F5344CB8AC3E}">
        <p14:creationId xmlns:p14="http://schemas.microsoft.com/office/powerpoint/2010/main" val="2921792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582B4-A95F-4AEB-A9C5-A58C4B8777C1}"/>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B44C5362-2940-4365-A69B-27F715B39C3F}"/>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13D540F-52CE-4C6D-9887-DB4A5D139145}"/>
              </a:ext>
            </a:extLst>
          </p:cNvPr>
          <p:cNvSpPr>
            <a:spLocks noGrp="1"/>
          </p:cNvSpPr>
          <p:nvPr>
            <p:ph sz="half" idx="2"/>
          </p:nvPr>
        </p:nvSpPr>
        <p:spPr>
          <a:xfrm>
            <a:off x="693738" y="2760663"/>
            <a:ext cx="4265612" cy="40624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50EBF938-4D6F-4CB8-95CE-2A89C4518A11}"/>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2B09719-E455-4287-9C95-AE6BCFC12EA3}"/>
              </a:ext>
            </a:extLst>
          </p:cNvPr>
          <p:cNvSpPr>
            <a:spLocks noGrp="1"/>
          </p:cNvSpPr>
          <p:nvPr>
            <p:ph sz="quarter" idx="4"/>
          </p:nvPr>
        </p:nvSpPr>
        <p:spPr>
          <a:xfrm>
            <a:off x="5103813" y="2760663"/>
            <a:ext cx="4284662" cy="40624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5C196EA3-D246-443D-8D6C-0FCF4E8FAD36}"/>
              </a:ext>
            </a:extLst>
          </p:cNvPr>
          <p:cNvSpPr>
            <a:spLocks noGrp="1"/>
          </p:cNvSpPr>
          <p:nvPr>
            <p:ph type="dt" sz="half" idx="10"/>
          </p:nvPr>
        </p:nvSpPr>
        <p:spPr/>
        <p:txBody>
          <a:bodyPr/>
          <a:lstStyle/>
          <a:p>
            <a:pPr lvl="0"/>
            <a:endParaRPr lang="nl-NL"/>
          </a:p>
        </p:txBody>
      </p:sp>
      <p:sp>
        <p:nvSpPr>
          <p:cNvPr id="8" name="Marcador de pie de página 7">
            <a:extLst>
              <a:ext uri="{FF2B5EF4-FFF2-40B4-BE49-F238E27FC236}">
                <a16:creationId xmlns:a16="http://schemas.microsoft.com/office/drawing/2014/main" id="{0BA1C81C-6DEF-4A7E-B1BE-C0CDA026D322}"/>
              </a:ext>
            </a:extLst>
          </p:cNvPr>
          <p:cNvSpPr>
            <a:spLocks noGrp="1"/>
          </p:cNvSpPr>
          <p:nvPr>
            <p:ph type="ftr" sz="quarter" idx="11"/>
          </p:nvPr>
        </p:nvSpPr>
        <p:spPr/>
        <p:txBody>
          <a:bodyPr/>
          <a:lstStyle/>
          <a:p>
            <a:pPr lvl="0"/>
            <a:endParaRPr lang="nl-NL"/>
          </a:p>
        </p:txBody>
      </p:sp>
      <p:sp>
        <p:nvSpPr>
          <p:cNvPr id="9" name="Marcador de número de diapositiva 8">
            <a:extLst>
              <a:ext uri="{FF2B5EF4-FFF2-40B4-BE49-F238E27FC236}">
                <a16:creationId xmlns:a16="http://schemas.microsoft.com/office/drawing/2014/main" id="{25EDD43E-4FB0-4369-86F3-F5BB8A7997C1}"/>
              </a:ext>
            </a:extLst>
          </p:cNvPr>
          <p:cNvSpPr>
            <a:spLocks noGrp="1"/>
          </p:cNvSpPr>
          <p:nvPr>
            <p:ph type="sldNum" sz="quarter" idx="12"/>
          </p:nvPr>
        </p:nvSpPr>
        <p:spPr/>
        <p:txBody>
          <a:bodyPr/>
          <a:lstStyle/>
          <a:p>
            <a:pPr lvl="0"/>
            <a:fld id="{975C08A6-1A57-442C-BD0A-35898D8F06F9}" type="slidenum">
              <a:t>‹Nº›</a:t>
            </a:fld>
            <a:endParaRPr lang="nl-NL"/>
          </a:p>
        </p:txBody>
      </p:sp>
    </p:spTree>
    <p:extLst>
      <p:ext uri="{BB962C8B-B14F-4D97-AF65-F5344CB8AC3E}">
        <p14:creationId xmlns:p14="http://schemas.microsoft.com/office/powerpoint/2010/main" val="429153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C2B58-F427-4434-A172-8C33536C271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0474AB49-EE44-47C7-9DD7-09D5FBA454D1}"/>
              </a:ext>
            </a:extLst>
          </p:cNvPr>
          <p:cNvSpPr>
            <a:spLocks noGrp="1"/>
          </p:cNvSpPr>
          <p:nvPr>
            <p:ph type="dt" sz="half" idx="10"/>
          </p:nvPr>
        </p:nvSpPr>
        <p:spPr/>
        <p:txBody>
          <a:bodyPr/>
          <a:lstStyle/>
          <a:p>
            <a:pPr lvl="0"/>
            <a:endParaRPr lang="nl-NL"/>
          </a:p>
        </p:txBody>
      </p:sp>
      <p:sp>
        <p:nvSpPr>
          <p:cNvPr id="4" name="Marcador de pie de página 3">
            <a:extLst>
              <a:ext uri="{FF2B5EF4-FFF2-40B4-BE49-F238E27FC236}">
                <a16:creationId xmlns:a16="http://schemas.microsoft.com/office/drawing/2014/main" id="{11C1DC01-703F-47C7-A194-6B4198576DD6}"/>
              </a:ext>
            </a:extLst>
          </p:cNvPr>
          <p:cNvSpPr>
            <a:spLocks noGrp="1"/>
          </p:cNvSpPr>
          <p:nvPr>
            <p:ph type="ftr" sz="quarter" idx="11"/>
          </p:nvPr>
        </p:nvSpPr>
        <p:spPr/>
        <p:txBody>
          <a:bodyPr/>
          <a:lstStyle/>
          <a:p>
            <a:pPr lvl="0"/>
            <a:endParaRPr lang="nl-NL"/>
          </a:p>
        </p:txBody>
      </p:sp>
      <p:sp>
        <p:nvSpPr>
          <p:cNvPr id="5" name="Marcador de número de diapositiva 4">
            <a:extLst>
              <a:ext uri="{FF2B5EF4-FFF2-40B4-BE49-F238E27FC236}">
                <a16:creationId xmlns:a16="http://schemas.microsoft.com/office/drawing/2014/main" id="{793481DB-8751-4E6D-9723-7FC83D19594A}"/>
              </a:ext>
            </a:extLst>
          </p:cNvPr>
          <p:cNvSpPr>
            <a:spLocks noGrp="1"/>
          </p:cNvSpPr>
          <p:nvPr>
            <p:ph type="sldNum" sz="quarter" idx="12"/>
          </p:nvPr>
        </p:nvSpPr>
        <p:spPr/>
        <p:txBody>
          <a:bodyPr/>
          <a:lstStyle/>
          <a:p>
            <a:pPr lvl="0"/>
            <a:fld id="{76D9B7E3-A052-4149-BA20-0144AFF9D59B}" type="slidenum">
              <a:t>‹Nº›</a:t>
            </a:fld>
            <a:endParaRPr lang="nl-NL"/>
          </a:p>
        </p:txBody>
      </p:sp>
    </p:spTree>
    <p:extLst>
      <p:ext uri="{BB962C8B-B14F-4D97-AF65-F5344CB8AC3E}">
        <p14:creationId xmlns:p14="http://schemas.microsoft.com/office/powerpoint/2010/main" val="204064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14361DF-DCE4-4FC5-BDEE-701908CA9500}"/>
              </a:ext>
            </a:extLst>
          </p:cNvPr>
          <p:cNvSpPr>
            <a:spLocks noGrp="1"/>
          </p:cNvSpPr>
          <p:nvPr>
            <p:ph type="dt" sz="half" idx="10"/>
          </p:nvPr>
        </p:nvSpPr>
        <p:spPr/>
        <p:txBody>
          <a:bodyPr/>
          <a:lstStyle/>
          <a:p>
            <a:pPr lvl="0"/>
            <a:endParaRPr lang="nl-NL"/>
          </a:p>
        </p:txBody>
      </p:sp>
      <p:sp>
        <p:nvSpPr>
          <p:cNvPr id="3" name="Marcador de pie de página 2">
            <a:extLst>
              <a:ext uri="{FF2B5EF4-FFF2-40B4-BE49-F238E27FC236}">
                <a16:creationId xmlns:a16="http://schemas.microsoft.com/office/drawing/2014/main" id="{FD4D848D-F42E-4835-AA61-67CA4DE93741}"/>
              </a:ext>
            </a:extLst>
          </p:cNvPr>
          <p:cNvSpPr>
            <a:spLocks noGrp="1"/>
          </p:cNvSpPr>
          <p:nvPr>
            <p:ph type="ftr" sz="quarter" idx="11"/>
          </p:nvPr>
        </p:nvSpPr>
        <p:spPr/>
        <p:txBody>
          <a:bodyPr/>
          <a:lstStyle/>
          <a:p>
            <a:pPr lvl="0"/>
            <a:endParaRPr lang="nl-NL"/>
          </a:p>
        </p:txBody>
      </p:sp>
      <p:sp>
        <p:nvSpPr>
          <p:cNvPr id="4" name="Marcador de número de diapositiva 3">
            <a:extLst>
              <a:ext uri="{FF2B5EF4-FFF2-40B4-BE49-F238E27FC236}">
                <a16:creationId xmlns:a16="http://schemas.microsoft.com/office/drawing/2014/main" id="{265EF53B-CC46-4660-B9C2-107A1AAF0500}"/>
              </a:ext>
            </a:extLst>
          </p:cNvPr>
          <p:cNvSpPr>
            <a:spLocks noGrp="1"/>
          </p:cNvSpPr>
          <p:nvPr>
            <p:ph type="sldNum" sz="quarter" idx="12"/>
          </p:nvPr>
        </p:nvSpPr>
        <p:spPr/>
        <p:txBody>
          <a:bodyPr/>
          <a:lstStyle/>
          <a:p>
            <a:pPr lvl="0"/>
            <a:fld id="{A58B63C6-D785-4DC3-9BE8-2648D21063A1}" type="slidenum">
              <a:t>‹Nº›</a:t>
            </a:fld>
            <a:endParaRPr lang="nl-NL"/>
          </a:p>
        </p:txBody>
      </p:sp>
    </p:spTree>
    <p:extLst>
      <p:ext uri="{BB962C8B-B14F-4D97-AF65-F5344CB8AC3E}">
        <p14:creationId xmlns:p14="http://schemas.microsoft.com/office/powerpoint/2010/main" val="35251735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385C76-9B35-4A02-B1AB-08038FC1442D}"/>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5E1153E-0512-4B64-804B-6CB37DB7F47F}"/>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CF7C8EB5-94D6-4EF1-BE02-7AA4C4DBDF74}"/>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5FEF6F6-A196-4524-9884-AAF8A9EF8954}"/>
              </a:ext>
            </a:extLst>
          </p:cNvPr>
          <p:cNvSpPr>
            <a:spLocks noGrp="1"/>
          </p:cNvSpPr>
          <p:nvPr>
            <p:ph type="dt" sz="half" idx="10"/>
          </p:nvPr>
        </p:nvSpPr>
        <p:spPr/>
        <p:txBody>
          <a:bodyPr/>
          <a:lstStyle/>
          <a:p>
            <a:pPr lvl="0"/>
            <a:endParaRPr lang="nl-NL"/>
          </a:p>
        </p:txBody>
      </p:sp>
      <p:sp>
        <p:nvSpPr>
          <p:cNvPr id="6" name="Marcador de pie de página 5">
            <a:extLst>
              <a:ext uri="{FF2B5EF4-FFF2-40B4-BE49-F238E27FC236}">
                <a16:creationId xmlns:a16="http://schemas.microsoft.com/office/drawing/2014/main" id="{0DEE28A6-5BFF-40D2-B801-C03461D595B0}"/>
              </a:ext>
            </a:extLst>
          </p:cNvPr>
          <p:cNvSpPr>
            <a:spLocks noGrp="1"/>
          </p:cNvSpPr>
          <p:nvPr>
            <p:ph type="ftr" sz="quarter" idx="11"/>
          </p:nvPr>
        </p:nvSpPr>
        <p:spPr/>
        <p:txBody>
          <a:bodyPr/>
          <a:lstStyle/>
          <a:p>
            <a:pPr lvl="0"/>
            <a:endParaRPr lang="nl-NL"/>
          </a:p>
        </p:txBody>
      </p:sp>
      <p:sp>
        <p:nvSpPr>
          <p:cNvPr id="7" name="Marcador de número de diapositiva 6">
            <a:extLst>
              <a:ext uri="{FF2B5EF4-FFF2-40B4-BE49-F238E27FC236}">
                <a16:creationId xmlns:a16="http://schemas.microsoft.com/office/drawing/2014/main" id="{25E62B23-5B13-41A1-9F49-E927F5AEE1EC}"/>
              </a:ext>
            </a:extLst>
          </p:cNvPr>
          <p:cNvSpPr>
            <a:spLocks noGrp="1"/>
          </p:cNvSpPr>
          <p:nvPr>
            <p:ph type="sldNum" sz="quarter" idx="12"/>
          </p:nvPr>
        </p:nvSpPr>
        <p:spPr/>
        <p:txBody>
          <a:bodyPr/>
          <a:lstStyle/>
          <a:p>
            <a:pPr lvl="0"/>
            <a:fld id="{789059BB-9FBD-4E57-B3D8-1930EFA1F7B2}" type="slidenum">
              <a:t>‹Nº›</a:t>
            </a:fld>
            <a:endParaRPr lang="nl-NL"/>
          </a:p>
        </p:txBody>
      </p:sp>
    </p:spTree>
    <p:extLst>
      <p:ext uri="{BB962C8B-B14F-4D97-AF65-F5344CB8AC3E}">
        <p14:creationId xmlns:p14="http://schemas.microsoft.com/office/powerpoint/2010/main" val="1673312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D4641-2BA8-4C79-A3B3-314BEA994786}"/>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98139EBE-AE44-4F6B-96D8-5E3E8235E2F3}"/>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ECE96FE-4237-483E-B01E-A59AE5D264D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6A1C33E-E819-40AF-9FC6-5104897B4FD4}"/>
              </a:ext>
            </a:extLst>
          </p:cNvPr>
          <p:cNvSpPr>
            <a:spLocks noGrp="1"/>
          </p:cNvSpPr>
          <p:nvPr>
            <p:ph type="dt" sz="half" idx="10"/>
          </p:nvPr>
        </p:nvSpPr>
        <p:spPr/>
        <p:txBody>
          <a:bodyPr/>
          <a:lstStyle/>
          <a:p>
            <a:pPr lvl="0"/>
            <a:endParaRPr lang="nl-NL"/>
          </a:p>
        </p:txBody>
      </p:sp>
      <p:sp>
        <p:nvSpPr>
          <p:cNvPr id="6" name="Marcador de pie de página 5">
            <a:extLst>
              <a:ext uri="{FF2B5EF4-FFF2-40B4-BE49-F238E27FC236}">
                <a16:creationId xmlns:a16="http://schemas.microsoft.com/office/drawing/2014/main" id="{CA5CB6D3-A7B2-4523-9E6B-714ACF83285B}"/>
              </a:ext>
            </a:extLst>
          </p:cNvPr>
          <p:cNvSpPr>
            <a:spLocks noGrp="1"/>
          </p:cNvSpPr>
          <p:nvPr>
            <p:ph type="ftr" sz="quarter" idx="11"/>
          </p:nvPr>
        </p:nvSpPr>
        <p:spPr/>
        <p:txBody>
          <a:bodyPr/>
          <a:lstStyle/>
          <a:p>
            <a:pPr lvl="0"/>
            <a:endParaRPr lang="nl-NL"/>
          </a:p>
        </p:txBody>
      </p:sp>
      <p:sp>
        <p:nvSpPr>
          <p:cNvPr id="7" name="Marcador de número de diapositiva 6">
            <a:extLst>
              <a:ext uri="{FF2B5EF4-FFF2-40B4-BE49-F238E27FC236}">
                <a16:creationId xmlns:a16="http://schemas.microsoft.com/office/drawing/2014/main" id="{E2987D16-DEAD-4C40-ACFA-CF2D32783D88}"/>
              </a:ext>
            </a:extLst>
          </p:cNvPr>
          <p:cNvSpPr>
            <a:spLocks noGrp="1"/>
          </p:cNvSpPr>
          <p:nvPr>
            <p:ph type="sldNum" sz="quarter" idx="12"/>
          </p:nvPr>
        </p:nvSpPr>
        <p:spPr/>
        <p:txBody>
          <a:bodyPr/>
          <a:lstStyle/>
          <a:p>
            <a:pPr lvl="0"/>
            <a:fld id="{FDD7D2AC-7E35-43AC-9BA1-D0C61790B95C}" type="slidenum">
              <a:t>‹Nº›</a:t>
            </a:fld>
            <a:endParaRPr lang="nl-NL"/>
          </a:p>
        </p:txBody>
      </p:sp>
    </p:spTree>
    <p:extLst>
      <p:ext uri="{BB962C8B-B14F-4D97-AF65-F5344CB8AC3E}">
        <p14:creationId xmlns:p14="http://schemas.microsoft.com/office/powerpoint/2010/main" val="359910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1747DBB-51A7-4A1E-82E2-6ECE903C6BB6}"/>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nl-NL"/>
          </a:p>
        </p:txBody>
      </p:sp>
      <p:sp>
        <p:nvSpPr>
          <p:cNvPr id="3" name="Marcador de texto 2">
            <a:extLst>
              <a:ext uri="{FF2B5EF4-FFF2-40B4-BE49-F238E27FC236}">
                <a16:creationId xmlns:a16="http://schemas.microsoft.com/office/drawing/2014/main" id="{06DC54D3-422E-41E9-BE11-F339A8A96A7C}"/>
              </a:ext>
            </a:extLst>
          </p:cNvPr>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nl-NL"/>
          </a:p>
        </p:txBody>
      </p:sp>
      <p:sp>
        <p:nvSpPr>
          <p:cNvPr id="4" name="Marcador de fecha 3">
            <a:extLst>
              <a:ext uri="{FF2B5EF4-FFF2-40B4-BE49-F238E27FC236}">
                <a16:creationId xmlns:a16="http://schemas.microsoft.com/office/drawing/2014/main" id="{48D42A22-8ACF-48E4-AD63-A18DDC553280}"/>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nl-NL" sz="1400" kern="1200">
                <a:latin typeface="Liberation Serif" pitchFamily="18"/>
                <a:ea typeface="DejaVu Sans" pitchFamily="2"/>
                <a:cs typeface="DejaVu Sans" pitchFamily="2"/>
              </a:defRPr>
            </a:lvl1pPr>
          </a:lstStyle>
          <a:p>
            <a:pPr lvl="0"/>
            <a:endParaRPr lang="nl-NL"/>
          </a:p>
        </p:txBody>
      </p:sp>
      <p:sp>
        <p:nvSpPr>
          <p:cNvPr id="5" name="Marcador de pie de página 4">
            <a:extLst>
              <a:ext uri="{FF2B5EF4-FFF2-40B4-BE49-F238E27FC236}">
                <a16:creationId xmlns:a16="http://schemas.microsoft.com/office/drawing/2014/main" id="{F4528754-198F-4ED2-8573-A5A54BFA6365}"/>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nl-NL" sz="1400" kern="1200">
                <a:latin typeface="Liberation Serif" pitchFamily="18"/>
                <a:ea typeface="DejaVu Sans" pitchFamily="2"/>
                <a:cs typeface="DejaVu Sans" pitchFamily="2"/>
              </a:defRPr>
            </a:lvl1pPr>
          </a:lstStyle>
          <a:p>
            <a:pPr lvl="0"/>
            <a:endParaRPr lang="nl-NL"/>
          </a:p>
        </p:txBody>
      </p:sp>
      <p:sp>
        <p:nvSpPr>
          <p:cNvPr id="6" name="Marcador de número de diapositiva 5">
            <a:extLst>
              <a:ext uri="{FF2B5EF4-FFF2-40B4-BE49-F238E27FC236}">
                <a16:creationId xmlns:a16="http://schemas.microsoft.com/office/drawing/2014/main" id="{4C0CB80D-D640-43A7-952A-935C99968FE2}"/>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nl-NL" sz="1400" kern="1200">
                <a:latin typeface="Liberation Serif" pitchFamily="18"/>
                <a:ea typeface="DejaVu Sans" pitchFamily="2"/>
                <a:cs typeface="DejaVu Sans" pitchFamily="2"/>
              </a:defRPr>
            </a:lvl1pPr>
          </a:lstStyle>
          <a:p>
            <a:pPr lvl="0"/>
            <a:fld id="{6F1BBC37-1A6B-4159-9D1E-EE4B18F4E447}" type="slidenum">
              <a:t>‹Nº›</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nl-NL" sz="4400" b="0" i="0" u="none" strike="noStrike" kern="1200" cap="none">
          <a:ln>
            <a:noFill/>
          </a:ln>
          <a:highlight>
            <a:scrgbClr r="0" g="0" b="0">
              <a:alpha val="0"/>
            </a:scrgbClr>
          </a:highlight>
          <a:latin typeface="Liberation Sans" pitchFamily="18"/>
        </a:defRPr>
      </a:lvl1pPr>
    </p:titleStyle>
    <p:bodyStyle>
      <a:lvl1pPr rtl="0" hangingPunct="0">
        <a:spcBef>
          <a:spcPts val="1417"/>
        </a:spcBef>
        <a:spcAft>
          <a:spcPts val="0"/>
        </a:spcAft>
        <a:tabLst/>
        <a:defRPr lang="nl-NL"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04733" y="249719"/>
            <a:ext cx="9671120"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9358" y="4601353"/>
            <a:ext cx="1992654" cy="93751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BD547667-79CF-4609-80B2-9B52C0AF72A2}"/>
              </a:ext>
            </a:extLst>
          </p:cNvPr>
          <p:cNvSpPr/>
          <p:nvPr/>
        </p:nvSpPr>
        <p:spPr>
          <a:xfrm>
            <a:off x="6552896" y="1881129"/>
            <a:ext cx="2099910" cy="199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4"/>
          </a:p>
        </p:txBody>
      </p:sp>
      <p:pic>
        <p:nvPicPr>
          <p:cNvPr id="4" name="Imagen 3">
            <a:extLst>
              <a:ext uri="{FF2B5EF4-FFF2-40B4-BE49-F238E27FC236}">
                <a16:creationId xmlns:a16="http://schemas.microsoft.com/office/drawing/2014/main" id="{EA93C1A6-4A05-4695-A614-33C592532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2" y="1128936"/>
            <a:ext cx="4388089" cy="4644751"/>
          </a:xfrm>
          <a:prstGeom prst="rect">
            <a:avLst/>
          </a:prstGeom>
        </p:spPr>
      </p:pic>
      <p:pic>
        <p:nvPicPr>
          <p:cNvPr id="5" name="Imagen 4">
            <a:extLst>
              <a:ext uri="{FF2B5EF4-FFF2-40B4-BE49-F238E27FC236}">
                <a16:creationId xmlns:a16="http://schemas.microsoft.com/office/drawing/2014/main" id="{86397E45-B7CC-4C2E-92F5-2A0565B2485C}"/>
              </a:ext>
            </a:extLst>
          </p:cNvPr>
          <p:cNvPicPr>
            <a:picLocks noChangeAspect="1"/>
          </p:cNvPicPr>
          <p:nvPr/>
        </p:nvPicPr>
        <p:blipFill>
          <a:blip r:embed="rId4"/>
          <a:stretch>
            <a:fillRect/>
          </a:stretch>
        </p:blipFill>
        <p:spPr>
          <a:xfrm>
            <a:off x="4739966" y="1193909"/>
            <a:ext cx="5018784" cy="2257403"/>
          </a:xfrm>
          <a:prstGeom prst="rect">
            <a:avLst/>
          </a:prstGeom>
        </p:spPr>
      </p:pic>
      <p:pic>
        <p:nvPicPr>
          <p:cNvPr id="6" name="Imagen 5">
            <a:extLst>
              <a:ext uri="{FF2B5EF4-FFF2-40B4-BE49-F238E27FC236}">
                <a16:creationId xmlns:a16="http://schemas.microsoft.com/office/drawing/2014/main" id="{90365C22-58F8-4FD6-A3AD-9E9DBEB13553}"/>
              </a:ext>
            </a:extLst>
          </p:cNvPr>
          <p:cNvPicPr>
            <a:picLocks noChangeAspect="1"/>
          </p:cNvPicPr>
          <p:nvPr/>
        </p:nvPicPr>
        <p:blipFill>
          <a:blip r:embed="rId5"/>
          <a:stretch>
            <a:fillRect/>
          </a:stretch>
        </p:blipFill>
        <p:spPr>
          <a:xfrm>
            <a:off x="4565589" y="3572145"/>
            <a:ext cx="5592044" cy="2734860"/>
          </a:xfrm>
          <a:prstGeom prst="rect">
            <a:avLst/>
          </a:prstGeom>
        </p:spPr>
      </p:pic>
    </p:spTree>
    <p:extLst>
      <p:ext uri="{BB962C8B-B14F-4D97-AF65-F5344CB8AC3E}">
        <p14:creationId xmlns:p14="http://schemas.microsoft.com/office/powerpoint/2010/main" val="4026170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94233" y="249719"/>
            <a:ext cx="9429201"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4275"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5D21061-EADA-4E26-ACAB-24C26CD0E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 y="1229075"/>
            <a:ext cx="10079567" cy="5101524"/>
          </a:xfrm>
          <a:prstGeom prst="rect">
            <a:avLst/>
          </a:prstGeom>
        </p:spPr>
      </p:pic>
    </p:spTree>
    <p:extLst>
      <p:ext uri="{BB962C8B-B14F-4D97-AF65-F5344CB8AC3E}">
        <p14:creationId xmlns:p14="http://schemas.microsoft.com/office/powerpoint/2010/main" val="375659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94233" y="249719"/>
            <a:ext cx="9429201"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4275"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0538235-6FB8-4C54-BB2F-777D3DB4F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 y="1341279"/>
            <a:ext cx="10079567" cy="4877117"/>
          </a:xfrm>
          <a:prstGeom prst="rect">
            <a:avLst/>
          </a:prstGeom>
        </p:spPr>
      </p:pic>
    </p:spTree>
    <p:extLst>
      <p:ext uri="{BB962C8B-B14F-4D97-AF65-F5344CB8AC3E}">
        <p14:creationId xmlns:p14="http://schemas.microsoft.com/office/powerpoint/2010/main" val="1163068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CD3AC06A-0C19-4FA4-B56E-784EF0D77D8C}"/>
              </a:ext>
            </a:extLst>
          </p:cNvPr>
          <p:cNvPicPr>
            <a:picLocks noChangeAspect="1"/>
          </p:cNvPicPr>
          <p:nvPr/>
        </p:nvPicPr>
        <p:blipFill>
          <a:blip r:embed="rId3">
            <a:lum/>
            <a:alphaModFix/>
          </a:blip>
          <a:srcRect/>
          <a:stretch>
            <a:fillRect/>
          </a:stretch>
        </p:blipFill>
        <p:spPr>
          <a:xfrm>
            <a:off x="504359" y="1080000"/>
            <a:ext cx="9143640" cy="51620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1F672D5-4B88-41ED-AAB2-D095322A59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74" t="7629" r="15179" b="10790"/>
          <a:stretch/>
        </p:blipFill>
        <p:spPr>
          <a:xfrm>
            <a:off x="2419625" y="1159581"/>
            <a:ext cx="4566816" cy="5045106"/>
          </a:xfrm>
          <a:prstGeom prst="rect">
            <a:avLst/>
          </a:prstGeom>
        </p:spPr>
      </p:pic>
      <p:sp>
        <p:nvSpPr>
          <p:cNvPr id="5" name="Elipse 4">
            <a:extLst>
              <a:ext uri="{FF2B5EF4-FFF2-40B4-BE49-F238E27FC236}">
                <a16:creationId xmlns:a16="http://schemas.microsoft.com/office/drawing/2014/main" id="{D8E58695-ADB7-4139-9518-BF85AB64D5AC}"/>
              </a:ext>
            </a:extLst>
          </p:cNvPr>
          <p:cNvSpPr/>
          <p:nvPr/>
        </p:nvSpPr>
        <p:spPr>
          <a:xfrm>
            <a:off x="4590931" y="2351898"/>
            <a:ext cx="1033156" cy="1024756"/>
          </a:xfrm>
          <a:prstGeom prst="ellipse">
            <a:avLst/>
          </a:prstGeom>
          <a:solidFill>
            <a:srgbClr val="3145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8" name="Elipse 7">
            <a:extLst>
              <a:ext uri="{FF2B5EF4-FFF2-40B4-BE49-F238E27FC236}">
                <a16:creationId xmlns:a16="http://schemas.microsoft.com/office/drawing/2014/main" id="{BB18263E-CAB6-4A7F-B4E8-8370D4C81049}"/>
              </a:ext>
            </a:extLst>
          </p:cNvPr>
          <p:cNvSpPr/>
          <p:nvPr/>
        </p:nvSpPr>
        <p:spPr>
          <a:xfrm>
            <a:off x="3591544" y="3267459"/>
            <a:ext cx="1033156" cy="1024756"/>
          </a:xfrm>
          <a:prstGeom prst="ellipse">
            <a:avLst/>
          </a:prstGeom>
          <a:solidFill>
            <a:srgbClr val="3145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Tree>
    <p:extLst>
      <p:ext uri="{BB962C8B-B14F-4D97-AF65-F5344CB8AC3E}">
        <p14:creationId xmlns:p14="http://schemas.microsoft.com/office/powerpoint/2010/main" val="170292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1F672D5-4B88-41ED-AAB2-D095322A59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74" t="7629" r="15179" b="10790"/>
          <a:stretch/>
        </p:blipFill>
        <p:spPr>
          <a:xfrm>
            <a:off x="2419625" y="1159581"/>
            <a:ext cx="4566816" cy="5045106"/>
          </a:xfrm>
          <a:prstGeom prst="rect">
            <a:avLst/>
          </a:prstGeom>
        </p:spPr>
      </p:pic>
      <p:sp>
        <p:nvSpPr>
          <p:cNvPr id="2" name="Forma libre: forma 1">
            <a:extLst>
              <a:ext uri="{FF2B5EF4-FFF2-40B4-BE49-F238E27FC236}">
                <a16:creationId xmlns:a16="http://schemas.microsoft.com/office/drawing/2014/main" id="{D005FA78-7C87-4EF4-B3AE-90B65B5ED672}"/>
              </a:ext>
            </a:extLst>
          </p:cNvPr>
          <p:cNvSpPr/>
          <p:nvPr/>
        </p:nvSpPr>
        <p:spPr>
          <a:xfrm>
            <a:off x="4620080" y="2461094"/>
            <a:ext cx="960493" cy="629973"/>
          </a:xfrm>
          <a:custGeom>
            <a:avLst/>
            <a:gdLst>
              <a:gd name="connsiteX0" fmla="*/ 7847 w 871342"/>
              <a:gd name="connsiteY0" fmla="*/ 320040 h 571500"/>
              <a:gd name="connsiteX1" fmla="*/ 7847 w 871342"/>
              <a:gd name="connsiteY1" fmla="*/ 320040 h 571500"/>
              <a:gd name="connsiteX2" fmla="*/ 227 w 871342"/>
              <a:gd name="connsiteY2" fmla="*/ 251460 h 571500"/>
              <a:gd name="connsiteX3" fmla="*/ 30707 w 871342"/>
              <a:gd name="connsiteY3" fmla="*/ 182880 h 571500"/>
              <a:gd name="connsiteX4" fmla="*/ 53567 w 871342"/>
              <a:gd name="connsiteY4" fmla="*/ 167640 h 571500"/>
              <a:gd name="connsiteX5" fmla="*/ 106907 w 871342"/>
              <a:gd name="connsiteY5" fmla="*/ 175260 h 571500"/>
              <a:gd name="connsiteX6" fmla="*/ 122147 w 871342"/>
              <a:gd name="connsiteY6" fmla="*/ 198120 h 571500"/>
              <a:gd name="connsiteX7" fmla="*/ 145007 w 871342"/>
              <a:gd name="connsiteY7" fmla="*/ 220980 h 571500"/>
              <a:gd name="connsiteX8" fmla="*/ 205967 w 871342"/>
              <a:gd name="connsiteY8" fmla="*/ 236220 h 571500"/>
              <a:gd name="connsiteX9" fmla="*/ 236447 w 871342"/>
              <a:gd name="connsiteY9" fmla="*/ 228600 h 571500"/>
              <a:gd name="connsiteX10" fmla="*/ 244067 w 871342"/>
              <a:gd name="connsiteY10" fmla="*/ 205740 h 571500"/>
              <a:gd name="connsiteX11" fmla="*/ 274547 w 871342"/>
              <a:gd name="connsiteY11" fmla="*/ 198120 h 571500"/>
              <a:gd name="connsiteX12" fmla="*/ 282167 w 871342"/>
              <a:gd name="connsiteY12" fmla="*/ 220980 h 571500"/>
              <a:gd name="connsiteX13" fmla="*/ 289787 w 871342"/>
              <a:gd name="connsiteY13" fmla="*/ 259080 h 571500"/>
              <a:gd name="connsiteX14" fmla="*/ 312647 w 871342"/>
              <a:gd name="connsiteY14" fmla="*/ 274320 h 571500"/>
              <a:gd name="connsiteX15" fmla="*/ 404087 w 871342"/>
              <a:gd name="connsiteY15" fmla="*/ 266700 h 571500"/>
              <a:gd name="connsiteX16" fmla="*/ 396467 w 871342"/>
              <a:gd name="connsiteY16" fmla="*/ 236220 h 571500"/>
              <a:gd name="connsiteX17" fmla="*/ 365987 w 871342"/>
              <a:gd name="connsiteY17" fmla="*/ 190500 h 571500"/>
              <a:gd name="connsiteX18" fmla="*/ 358367 w 871342"/>
              <a:gd name="connsiteY18" fmla="*/ 129540 h 571500"/>
              <a:gd name="connsiteX19" fmla="*/ 373607 w 871342"/>
              <a:gd name="connsiteY19" fmla="*/ 106680 h 571500"/>
              <a:gd name="connsiteX20" fmla="*/ 449807 w 871342"/>
              <a:gd name="connsiteY20" fmla="*/ 99060 h 571500"/>
              <a:gd name="connsiteX21" fmla="*/ 487907 w 871342"/>
              <a:gd name="connsiteY21" fmla="*/ 68580 h 571500"/>
              <a:gd name="connsiteX22" fmla="*/ 495527 w 871342"/>
              <a:gd name="connsiteY22" fmla="*/ 45720 h 571500"/>
              <a:gd name="connsiteX23" fmla="*/ 541247 w 871342"/>
              <a:gd name="connsiteY23" fmla="*/ 30480 h 571500"/>
              <a:gd name="connsiteX24" fmla="*/ 564107 w 871342"/>
              <a:gd name="connsiteY24" fmla="*/ 15240 h 571500"/>
              <a:gd name="connsiteX25" fmla="*/ 625067 w 871342"/>
              <a:gd name="connsiteY25" fmla="*/ 0 h 571500"/>
              <a:gd name="connsiteX26" fmla="*/ 686027 w 871342"/>
              <a:gd name="connsiteY26" fmla="*/ 7620 h 571500"/>
              <a:gd name="connsiteX27" fmla="*/ 731747 w 871342"/>
              <a:gd name="connsiteY27" fmla="*/ 15240 h 571500"/>
              <a:gd name="connsiteX28" fmla="*/ 792707 w 871342"/>
              <a:gd name="connsiteY28" fmla="*/ 22860 h 571500"/>
              <a:gd name="connsiteX29" fmla="*/ 815567 w 871342"/>
              <a:gd name="connsiteY29" fmla="*/ 30480 h 571500"/>
              <a:gd name="connsiteX30" fmla="*/ 846047 w 871342"/>
              <a:gd name="connsiteY30" fmla="*/ 38100 h 571500"/>
              <a:gd name="connsiteX31" fmla="*/ 861287 w 871342"/>
              <a:gd name="connsiteY31" fmla="*/ 60960 h 571500"/>
              <a:gd name="connsiteX32" fmla="*/ 853667 w 871342"/>
              <a:gd name="connsiteY32" fmla="*/ 182880 h 571500"/>
              <a:gd name="connsiteX33" fmla="*/ 838427 w 871342"/>
              <a:gd name="connsiteY33" fmla="*/ 228600 h 571500"/>
              <a:gd name="connsiteX34" fmla="*/ 792707 w 871342"/>
              <a:gd name="connsiteY34" fmla="*/ 251460 h 571500"/>
              <a:gd name="connsiteX35" fmla="*/ 769847 w 871342"/>
              <a:gd name="connsiteY35" fmla="*/ 266700 h 571500"/>
              <a:gd name="connsiteX36" fmla="*/ 724127 w 871342"/>
              <a:gd name="connsiteY36" fmla="*/ 281940 h 571500"/>
              <a:gd name="connsiteX37" fmla="*/ 716507 w 871342"/>
              <a:gd name="connsiteY37" fmla="*/ 312420 h 571500"/>
              <a:gd name="connsiteX38" fmla="*/ 693647 w 871342"/>
              <a:gd name="connsiteY38" fmla="*/ 320040 h 571500"/>
              <a:gd name="connsiteX39" fmla="*/ 655547 w 871342"/>
              <a:gd name="connsiteY39" fmla="*/ 327660 h 571500"/>
              <a:gd name="connsiteX40" fmla="*/ 609827 w 871342"/>
              <a:gd name="connsiteY40" fmla="*/ 358140 h 571500"/>
              <a:gd name="connsiteX41" fmla="*/ 586967 w 871342"/>
              <a:gd name="connsiteY41" fmla="*/ 373380 h 571500"/>
              <a:gd name="connsiteX42" fmla="*/ 571727 w 871342"/>
              <a:gd name="connsiteY42" fmla="*/ 419100 h 571500"/>
              <a:gd name="connsiteX43" fmla="*/ 548867 w 871342"/>
              <a:gd name="connsiteY43" fmla="*/ 464820 h 571500"/>
              <a:gd name="connsiteX44" fmla="*/ 541247 w 871342"/>
              <a:gd name="connsiteY44" fmla="*/ 518160 h 571500"/>
              <a:gd name="connsiteX45" fmla="*/ 472667 w 871342"/>
              <a:gd name="connsiteY45" fmla="*/ 571500 h 571500"/>
              <a:gd name="connsiteX46" fmla="*/ 396467 w 871342"/>
              <a:gd name="connsiteY46" fmla="*/ 563880 h 571500"/>
              <a:gd name="connsiteX47" fmla="*/ 350747 w 871342"/>
              <a:gd name="connsiteY47" fmla="*/ 548640 h 571500"/>
              <a:gd name="connsiteX48" fmla="*/ 297407 w 871342"/>
              <a:gd name="connsiteY48" fmla="*/ 541020 h 571500"/>
              <a:gd name="connsiteX49" fmla="*/ 274547 w 871342"/>
              <a:gd name="connsiteY49" fmla="*/ 525780 h 571500"/>
              <a:gd name="connsiteX50" fmla="*/ 251687 w 871342"/>
              <a:gd name="connsiteY50" fmla="*/ 518160 h 571500"/>
              <a:gd name="connsiteX51" fmla="*/ 53567 w 871342"/>
              <a:gd name="connsiteY51" fmla="*/ 502920 h 571500"/>
              <a:gd name="connsiteX52" fmla="*/ 38327 w 871342"/>
              <a:gd name="connsiteY52" fmla="*/ 480060 h 571500"/>
              <a:gd name="connsiteX53" fmla="*/ 15467 w 871342"/>
              <a:gd name="connsiteY53" fmla="*/ 464820 h 571500"/>
              <a:gd name="connsiteX54" fmla="*/ 227 w 871342"/>
              <a:gd name="connsiteY54" fmla="*/ 419100 h 571500"/>
              <a:gd name="connsiteX55" fmla="*/ 7847 w 871342"/>
              <a:gd name="connsiteY55" fmla="*/ 32004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71342" h="571500">
                <a:moveTo>
                  <a:pt x="7847" y="320040"/>
                </a:moveTo>
                <a:lnTo>
                  <a:pt x="7847" y="320040"/>
                </a:lnTo>
                <a:cubicBezTo>
                  <a:pt x="5307" y="297180"/>
                  <a:pt x="-1303" y="274410"/>
                  <a:pt x="227" y="251460"/>
                </a:cubicBezTo>
                <a:cubicBezTo>
                  <a:pt x="1305" y="235292"/>
                  <a:pt x="16281" y="197306"/>
                  <a:pt x="30707" y="182880"/>
                </a:cubicBezTo>
                <a:cubicBezTo>
                  <a:pt x="37183" y="176404"/>
                  <a:pt x="45947" y="172720"/>
                  <a:pt x="53567" y="167640"/>
                </a:cubicBezTo>
                <a:cubicBezTo>
                  <a:pt x="71347" y="170180"/>
                  <a:pt x="90494" y="167966"/>
                  <a:pt x="106907" y="175260"/>
                </a:cubicBezTo>
                <a:cubicBezTo>
                  <a:pt x="115276" y="178979"/>
                  <a:pt x="116284" y="191085"/>
                  <a:pt x="122147" y="198120"/>
                </a:cubicBezTo>
                <a:cubicBezTo>
                  <a:pt x="129046" y="206399"/>
                  <a:pt x="136041" y="215002"/>
                  <a:pt x="145007" y="220980"/>
                </a:cubicBezTo>
                <a:cubicBezTo>
                  <a:pt x="155049" y="227675"/>
                  <a:pt x="200471" y="235121"/>
                  <a:pt x="205967" y="236220"/>
                </a:cubicBezTo>
                <a:cubicBezTo>
                  <a:pt x="216127" y="233680"/>
                  <a:pt x="228269" y="235142"/>
                  <a:pt x="236447" y="228600"/>
                </a:cubicBezTo>
                <a:cubicBezTo>
                  <a:pt x="242719" y="223582"/>
                  <a:pt x="237795" y="210758"/>
                  <a:pt x="244067" y="205740"/>
                </a:cubicBezTo>
                <a:cubicBezTo>
                  <a:pt x="252245" y="199198"/>
                  <a:pt x="264387" y="200660"/>
                  <a:pt x="274547" y="198120"/>
                </a:cubicBezTo>
                <a:cubicBezTo>
                  <a:pt x="277087" y="205740"/>
                  <a:pt x="280219" y="213188"/>
                  <a:pt x="282167" y="220980"/>
                </a:cubicBezTo>
                <a:cubicBezTo>
                  <a:pt x="285308" y="233545"/>
                  <a:pt x="283361" y="247835"/>
                  <a:pt x="289787" y="259080"/>
                </a:cubicBezTo>
                <a:cubicBezTo>
                  <a:pt x="294331" y="267031"/>
                  <a:pt x="305027" y="269240"/>
                  <a:pt x="312647" y="274320"/>
                </a:cubicBezTo>
                <a:lnTo>
                  <a:pt x="404087" y="266700"/>
                </a:lnTo>
                <a:cubicBezTo>
                  <a:pt x="413621" y="262366"/>
                  <a:pt x="398739" y="246443"/>
                  <a:pt x="396467" y="236220"/>
                </a:cubicBezTo>
                <a:cubicBezTo>
                  <a:pt x="386168" y="189876"/>
                  <a:pt x="401818" y="202444"/>
                  <a:pt x="365987" y="190500"/>
                </a:cubicBezTo>
                <a:cubicBezTo>
                  <a:pt x="347291" y="162457"/>
                  <a:pt x="343678" y="168711"/>
                  <a:pt x="358367" y="129540"/>
                </a:cubicBezTo>
                <a:cubicBezTo>
                  <a:pt x="361583" y="120965"/>
                  <a:pt x="364919" y="109576"/>
                  <a:pt x="373607" y="106680"/>
                </a:cubicBezTo>
                <a:cubicBezTo>
                  <a:pt x="397824" y="98608"/>
                  <a:pt x="424407" y="101600"/>
                  <a:pt x="449807" y="99060"/>
                </a:cubicBezTo>
                <a:cubicBezTo>
                  <a:pt x="476173" y="90271"/>
                  <a:pt x="474120" y="96154"/>
                  <a:pt x="487907" y="68580"/>
                </a:cubicBezTo>
                <a:cubicBezTo>
                  <a:pt x="491499" y="61396"/>
                  <a:pt x="488991" y="50389"/>
                  <a:pt x="495527" y="45720"/>
                </a:cubicBezTo>
                <a:cubicBezTo>
                  <a:pt x="508599" y="36383"/>
                  <a:pt x="527881" y="39391"/>
                  <a:pt x="541247" y="30480"/>
                </a:cubicBezTo>
                <a:cubicBezTo>
                  <a:pt x="548867" y="25400"/>
                  <a:pt x="555916" y="19336"/>
                  <a:pt x="564107" y="15240"/>
                </a:cubicBezTo>
                <a:cubicBezTo>
                  <a:pt x="579728" y="7430"/>
                  <a:pt x="610576" y="2898"/>
                  <a:pt x="625067" y="0"/>
                </a:cubicBezTo>
                <a:lnTo>
                  <a:pt x="686027" y="7620"/>
                </a:lnTo>
                <a:cubicBezTo>
                  <a:pt x="701322" y="9805"/>
                  <a:pt x="716452" y="13055"/>
                  <a:pt x="731747" y="15240"/>
                </a:cubicBezTo>
                <a:cubicBezTo>
                  <a:pt x="752019" y="18136"/>
                  <a:pt x="772387" y="20320"/>
                  <a:pt x="792707" y="22860"/>
                </a:cubicBezTo>
                <a:cubicBezTo>
                  <a:pt x="800327" y="25400"/>
                  <a:pt x="807844" y="28273"/>
                  <a:pt x="815567" y="30480"/>
                </a:cubicBezTo>
                <a:cubicBezTo>
                  <a:pt x="825637" y="33357"/>
                  <a:pt x="837333" y="32291"/>
                  <a:pt x="846047" y="38100"/>
                </a:cubicBezTo>
                <a:cubicBezTo>
                  <a:pt x="853667" y="43180"/>
                  <a:pt x="856207" y="53340"/>
                  <a:pt x="861287" y="60960"/>
                </a:cubicBezTo>
                <a:cubicBezTo>
                  <a:pt x="873938" y="111563"/>
                  <a:pt x="877898" y="110187"/>
                  <a:pt x="853667" y="182880"/>
                </a:cubicBezTo>
                <a:cubicBezTo>
                  <a:pt x="848587" y="198120"/>
                  <a:pt x="851793" y="219689"/>
                  <a:pt x="838427" y="228600"/>
                </a:cubicBezTo>
                <a:cubicBezTo>
                  <a:pt x="772913" y="272276"/>
                  <a:pt x="855803" y="219912"/>
                  <a:pt x="792707" y="251460"/>
                </a:cubicBezTo>
                <a:cubicBezTo>
                  <a:pt x="784516" y="255556"/>
                  <a:pt x="778216" y="262981"/>
                  <a:pt x="769847" y="266700"/>
                </a:cubicBezTo>
                <a:cubicBezTo>
                  <a:pt x="755167" y="273224"/>
                  <a:pt x="724127" y="281940"/>
                  <a:pt x="724127" y="281940"/>
                </a:cubicBezTo>
                <a:cubicBezTo>
                  <a:pt x="721587" y="292100"/>
                  <a:pt x="723049" y="304242"/>
                  <a:pt x="716507" y="312420"/>
                </a:cubicBezTo>
                <a:cubicBezTo>
                  <a:pt x="711489" y="318692"/>
                  <a:pt x="701439" y="318092"/>
                  <a:pt x="693647" y="320040"/>
                </a:cubicBezTo>
                <a:cubicBezTo>
                  <a:pt x="681082" y="323181"/>
                  <a:pt x="668247" y="325120"/>
                  <a:pt x="655547" y="327660"/>
                </a:cubicBezTo>
                <a:lnTo>
                  <a:pt x="609827" y="358140"/>
                </a:lnTo>
                <a:lnTo>
                  <a:pt x="586967" y="373380"/>
                </a:lnTo>
                <a:cubicBezTo>
                  <a:pt x="581887" y="388620"/>
                  <a:pt x="580638" y="405734"/>
                  <a:pt x="571727" y="419100"/>
                </a:cubicBezTo>
                <a:cubicBezTo>
                  <a:pt x="552032" y="448643"/>
                  <a:pt x="559383" y="433272"/>
                  <a:pt x="548867" y="464820"/>
                </a:cubicBezTo>
                <a:cubicBezTo>
                  <a:pt x="546327" y="482600"/>
                  <a:pt x="549762" y="502346"/>
                  <a:pt x="541247" y="518160"/>
                </a:cubicBezTo>
                <a:cubicBezTo>
                  <a:pt x="518760" y="559922"/>
                  <a:pt x="505199" y="560656"/>
                  <a:pt x="472667" y="571500"/>
                </a:cubicBezTo>
                <a:cubicBezTo>
                  <a:pt x="447267" y="568960"/>
                  <a:pt x="421556" y="568584"/>
                  <a:pt x="396467" y="563880"/>
                </a:cubicBezTo>
                <a:cubicBezTo>
                  <a:pt x="380678" y="560920"/>
                  <a:pt x="366650" y="550912"/>
                  <a:pt x="350747" y="548640"/>
                </a:cubicBezTo>
                <a:lnTo>
                  <a:pt x="297407" y="541020"/>
                </a:lnTo>
                <a:cubicBezTo>
                  <a:pt x="289787" y="535940"/>
                  <a:pt x="282738" y="529876"/>
                  <a:pt x="274547" y="525780"/>
                </a:cubicBezTo>
                <a:cubicBezTo>
                  <a:pt x="267363" y="522188"/>
                  <a:pt x="259479" y="520108"/>
                  <a:pt x="251687" y="518160"/>
                </a:cubicBezTo>
                <a:cubicBezTo>
                  <a:pt x="183573" y="501132"/>
                  <a:pt x="134373" y="506768"/>
                  <a:pt x="53567" y="502920"/>
                </a:cubicBezTo>
                <a:cubicBezTo>
                  <a:pt x="48487" y="495300"/>
                  <a:pt x="44803" y="486536"/>
                  <a:pt x="38327" y="480060"/>
                </a:cubicBezTo>
                <a:cubicBezTo>
                  <a:pt x="31851" y="473584"/>
                  <a:pt x="20321" y="472586"/>
                  <a:pt x="15467" y="464820"/>
                </a:cubicBezTo>
                <a:cubicBezTo>
                  <a:pt x="6953" y="451197"/>
                  <a:pt x="227" y="419100"/>
                  <a:pt x="227" y="419100"/>
                </a:cubicBezTo>
                <a:cubicBezTo>
                  <a:pt x="8551" y="352504"/>
                  <a:pt x="6577" y="336550"/>
                  <a:pt x="7847" y="320040"/>
                </a:cubicBezTo>
                <a:close/>
              </a:path>
            </a:pathLst>
          </a:custGeom>
          <a:solidFill>
            <a:srgbClr val="5033F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6" name="Forma libre: forma 5">
            <a:extLst>
              <a:ext uri="{FF2B5EF4-FFF2-40B4-BE49-F238E27FC236}">
                <a16:creationId xmlns:a16="http://schemas.microsoft.com/office/drawing/2014/main" id="{86EA1101-4CFD-4A93-9B46-CF88C8162E33}"/>
              </a:ext>
            </a:extLst>
          </p:cNvPr>
          <p:cNvSpPr/>
          <p:nvPr/>
        </p:nvSpPr>
        <p:spPr>
          <a:xfrm>
            <a:off x="3561976" y="3359855"/>
            <a:ext cx="975641" cy="951108"/>
          </a:xfrm>
          <a:custGeom>
            <a:avLst/>
            <a:gdLst>
              <a:gd name="connsiteX0" fmla="*/ 449580 w 885084"/>
              <a:gd name="connsiteY0" fmla="*/ 0 h 862828"/>
              <a:gd name="connsiteX1" fmla="*/ 449580 w 885084"/>
              <a:gd name="connsiteY1" fmla="*/ 0 h 862828"/>
              <a:gd name="connsiteX2" fmla="*/ 541020 w 885084"/>
              <a:gd name="connsiteY2" fmla="*/ 15240 h 862828"/>
              <a:gd name="connsiteX3" fmla="*/ 594360 w 885084"/>
              <a:gd name="connsiteY3" fmla="*/ 53340 h 862828"/>
              <a:gd name="connsiteX4" fmla="*/ 624840 w 885084"/>
              <a:gd name="connsiteY4" fmla="*/ 60960 h 862828"/>
              <a:gd name="connsiteX5" fmla="*/ 655320 w 885084"/>
              <a:gd name="connsiteY5" fmla="*/ 76200 h 862828"/>
              <a:gd name="connsiteX6" fmla="*/ 701040 w 885084"/>
              <a:gd name="connsiteY6" fmla="*/ 99060 h 862828"/>
              <a:gd name="connsiteX7" fmla="*/ 693420 w 885084"/>
              <a:gd name="connsiteY7" fmla="*/ 152400 h 862828"/>
              <a:gd name="connsiteX8" fmla="*/ 685800 w 885084"/>
              <a:gd name="connsiteY8" fmla="*/ 175260 h 862828"/>
              <a:gd name="connsiteX9" fmla="*/ 693420 w 885084"/>
              <a:gd name="connsiteY9" fmla="*/ 342900 h 862828"/>
              <a:gd name="connsiteX10" fmla="*/ 708660 w 885084"/>
              <a:gd name="connsiteY10" fmla="*/ 365760 h 862828"/>
              <a:gd name="connsiteX11" fmla="*/ 723900 w 885084"/>
              <a:gd name="connsiteY11" fmla="*/ 396240 h 862828"/>
              <a:gd name="connsiteX12" fmla="*/ 754380 w 885084"/>
              <a:gd name="connsiteY12" fmla="*/ 441960 h 862828"/>
              <a:gd name="connsiteX13" fmla="*/ 769620 w 885084"/>
              <a:gd name="connsiteY13" fmla="*/ 464820 h 862828"/>
              <a:gd name="connsiteX14" fmla="*/ 845820 w 885084"/>
              <a:gd name="connsiteY14" fmla="*/ 487680 h 862828"/>
              <a:gd name="connsiteX15" fmla="*/ 868680 w 885084"/>
              <a:gd name="connsiteY15" fmla="*/ 502920 h 862828"/>
              <a:gd name="connsiteX16" fmla="*/ 876300 w 885084"/>
              <a:gd name="connsiteY16" fmla="*/ 609600 h 862828"/>
              <a:gd name="connsiteX17" fmla="*/ 723900 w 885084"/>
              <a:gd name="connsiteY17" fmla="*/ 601980 h 862828"/>
              <a:gd name="connsiteX18" fmla="*/ 678180 w 885084"/>
              <a:gd name="connsiteY18" fmla="*/ 586740 h 862828"/>
              <a:gd name="connsiteX19" fmla="*/ 617220 w 885084"/>
              <a:gd name="connsiteY19" fmla="*/ 594360 h 862828"/>
              <a:gd name="connsiteX20" fmla="*/ 632460 w 885084"/>
              <a:gd name="connsiteY20" fmla="*/ 632460 h 862828"/>
              <a:gd name="connsiteX21" fmla="*/ 655320 w 885084"/>
              <a:gd name="connsiteY21" fmla="*/ 640080 h 862828"/>
              <a:gd name="connsiteX22" fmla="*/ 678180 w 885084"/>
              <a:gd name="connsiteY22" fmla="*/ 655320 h 862828"/>
              <a:gd name="connsiteX23" fmla="*/ 678180 w 885084"/>
              <a:gd name="connsiteY23" fmla="*/ 769620 h 862828"/>
              <a:gd name="connsiteX24" fmla="*/ 655320 w 885084"/>
              <a:gd name="connsiteY24" fmla="*/ 784860 h 862828"/>
              <a:gd name="connsiteX25" fmla="*/ 624840 w 885084"/>
              <a:gd name="connsiteY25" fmla="*/ 807720 h 862828"/>
              <a:gd name="connsiteX26" fmla="*/ 617220 w 885084"/>
              <a:gd name="connsiteY26" fmla="*/ 838200 h 862828"/>
              <a:gd name="connsiteX27" fmla="*/ 594360 w 885084"/>
              <a:gd name="connsiteY27" fmla="*/ 845820 h 862828"/>
              <a:gd name="connsiteX28" fmla="*/ 518160 w 885084"/>
              <a:gd name="connsiteY28" fmla="*/ 853440 h 862828"/>
              <a:gd name="connsiteX29" fmla="*/ 411480 w 885084"/>
              <a:gd name="connsiteY29" fmla="*/ 853440 h 862828"/>
              <a:gd name="connsiteX30" fmla="*/ 365760 w 885084"/>
              <a:gd name="connsiteY30" fmla="*/ 838200 h 862828"/>
              <a:gd name="connsiteX31" fmla="*/ 335280 w 885084"/>
              <a:gd name="connsiteY31" fmla="*/ 800100 h 862828"/>
              <a:gd name="connsiteX32" fmla="*/ 320040 w 885084"/>
              <a:gd name="connsiteY32" fmla="*/ 777240 h 862828"/>
              <a:gd name="connsiteX33" fmla="*/ 251460 w 885084"/>
              <a:gd name="connsiteY33" fmla="*/ 739140 h 862828"/>
              <a:gd name="connsiteX34" fmla="*/ 205740 w 885084"/>
              <a:gd name="connsiteY34" fmla="*/ 693420 h 862828"/>
              <a:gd name="connsiteX35" fmla="*/ 152400 w 885084"/>
              <a:gd name="connsiteY35" fmla="*/ 662940 h 862828"/>
              <a:gd name="connsiteX36" fmla="*/ 129540 w 885084"/>
              <a:gd name="connsiteY36" fmla="*/ 655320 h 862828"/>
              <a:gd name="connsiteX37" fmla="*/ 76200 w 885084"/>
              <a:gd name="connsiteY37" fmla="*/ 647700 h 862828"/>
              <a:gd name="connsiteX38" fmla="*/ 53340 w 885084"/>
              <a:gd name="connsiteY38" fmla="*/ 640080 h 862828"/>
              <a:gd name="connsiteX39" fmla="*/ 38100 w 885084"/>
              <a:gd name="connsiteY39" fmla="*/ 617220 h 862828"/>
              <a:gd name="connsiteX40" fmla="*/ 83820 w 885084"/>
              <a:gd name="connsiteY40" fmla="*/ 579120 h 862828"/>
              <a:gd name="connsiteX41" fmla="*/ 106680 w 885084"/>
              <a:gd name="connsiteY41" fmla="*/ 556260 h 862828"/>
              <a:gd name="connsiteX42" fmla="*/ 99060 w 885084"/>
              <a:gd name="connsiteY42" fmla="*/ 495300 h 862828"/>
              <a:gd name="connsiteX43" fmla="*/ 76200 w 885084"/>
              <a:gd name="connsiteY43" fmla="*/ 480060 h 862828"/>
              <a:gd name="connsiteX44" fmla="*/ 53340 w 885084"/>
              <a:gd name="connsiteY44" fmla="*/ 457200 h 862828"/>
              <a:gd name="connsiteX45" fmla="*/ 45720 w 885084"/>
              <a:gd name="connsiteY45" fmla="*/ 434340 h 862828"/>
              <a:gd name="connsiteX46" fmla="*/ 30480 w 885084"/>
              <a:gd name="connsiteY46" fmla="*/ 411480 h 862828"/>
              <a:gd name="connsiteX47" fmla="*/ 38100 w 885084"/>
              <a:gd name="connsiteY47" fmla="*/ 388620 h 862828"/>
              <a:gd name="connsiteX48" fmla="*/ 45720 w 885084"/>
              <a:gd name="connsiteY48" fmla="*/ 358140 h 862828"/>
              <a:gd name="connsiteX49" fmla="*/ 30480 w 885084"/>
              <a:gd name="connsiteY49" fmla="*/ 259080 h 862828"/>
              <a:gd name="connsiteX50" fmla="*/ 0 w 885084"/>
              <a:gd name="connsiteY50" fmla="*/ 213360 h 862828"/>
              <a:gd name="connsiteX51" fmla="*/ 7620 w 885084"/>
              <a:gd name="connsiteY51" fmla="*/ 182880 h 862828"/>
              <a:gd name="connsiteX52" fmla="*/ 76200 w 885084"/>
              <a:gd name="connsiteY52" fmla="*/ 198120 h 862828"/>
              <a:gd name="connsiteX53" fmla="*/ 121920 w 885084"/>
              <a:gd name="connsiteY53" fmla="*/ 228600 h 862828"/>
              <a:gd name="connsiteX54" fmla="*/ 259080 w 885084"/>
              <a:gd name="connsiteY54" fmla="*/ 205740 h 862828"/>
              <a:gd name="connsiteX55" fmla="*/ 304800 w 885084"/>
              <a:gd name="connsiteY55" fmla="*/ 175260 h 862828"/>
              <a:gd name="connsiteX56" fmla="*/ 320040 w 885084"/>
              <a:gd name="connsiteY56" fmla="*/ 129540 h 862828"/>
              <a:gd name="connsiteX57" fmla="*/ 365760 w 885084"/>
              <a:gd name="connsiteY57" fmla="*/ 99060 h 862828"/>
              <a:gd name="connsiteX58" fmla="*/ 411480 w 885084"/>
              <a:gd name="connsiteY58" fmla="*/ 68580 h 862828"/>
              <a:gd name="connsiteX59" fmla="*/ 449580 w 885084"/>
              <a:gd name="connsiteY59" fmla="*/ 0 h 86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85084" h="862828">
                <a:moveTo>
                  <a:pt x="449580" y="0"/>
                </a:moveTo>
                <a:lnTo>
                  <a:pt x="449580" y="0"/>
                </a:lnTo>
                <a:cubicBezTo>
                  <a:pt x="459965" y="1154"/>
                  <a:pt x="519450" y="2914"/>
                  <a:pt x="541020" y="15240"/>
                </a:cubicBezTo>
                <a:cubicBezTo>
                  <a:pt x="548826" y="19701"/>
                  <a:pt x="582566" y="48286"/>
                  <a:pt x="594360" y="53340"/>
                </a:cubicBezTo>
                <a:cubicBezTo>
                  <a:pt x="603986" y="57465"/>
                  <a:pt x="615034" y="57283"/>
                  <a:pt x="624840" y="60960"/>
                </a:cubicBezTo>
                <a:cubicBezTo>
                  <a:pt x="635476" y="64948"/>
                  <a:pt x="644879" y="71725"/>
                  <a:pt x="655320" y="76200"/>
                </a:cubicBezTo>
                <a:cubicBezTo>
                  <a:pt x="699487" y="95129"/>
                  <a:pt x="657109" y="69772"/>
                  <a:pt x="701040" y="99060"/>
                </a:cubicBezTo>
                <a:cubicBezTo>
                  <a:pt x="698500" y="116840"/>
                  <a:pt x="696942" y="134788"/>
                  <a:pt x="693420" y="152400"/>
                </a:cubicBezTo>
                <a:cubicBezTo>
                  <a:pt x="691845" y="160276"/>
                  <a:pt x="685800" y="167228"/>
                  <a:pt x="685800" y="175260"/>
                </a:cubicBezTo>
                <a:cubicBezTo>
                  <a:pt x="685800" y="231198"/>
                  <a:pt x="686755" y="287361"/>
                  <a:pt x="693420" y="342900"/>
                </a:cubicBezTo>
                <a:cubicBezTo>
                  <a:pt x="694511" y="351993"/>
                  <a:pt x="704116" y="357809"/>
                  <a:pt x="708660" y="365760"/>
                </a:cubicBezTo>
                <a:cubicBezTo>
                  <a:pt x="714296" y="375623"/>
                  <a:pt x="718056" y="386500"/>
                  <a:pt x="723900" y="396240"/>
                </a:cubicBezTo>
                <a:cubicBezTo>
                  <a:pt x="733324" y="411946"/>
                  <a:pt x="744220" y="426720"/>
                  <a:pt x="754380" y="441960"/>
                </a:cubicBezTo>
                <a:cubicBezTo>
                  <a:pt x="759460" y="449580"/>
                  <a:pt x="760932" y="461924"/>
                  <a:pt x="769620" y="464820"/>
                </a:cubicBezTo>
                <a:cubicBezTo>
                  <a:pt x="825275" y="483372"/>
                  <a:pt x="799755" y="476164"/>
                  <a:pt x="845820" y="487680"/>
                </a:cubicBezTo>
                <a:cubicBezTo>
                  <a:pt x="853440" y="492760"/>
                  <a:pt x="862817" y="495885"/>
                  <a:pt x="868680" y="502920"/>
                </a:cubicBezTo>
                <a:cubicBezTo>
                  <a:pt x="897240" y="537192"/>
                  <a:pt x="880772" y="564884"/>
                  <a:pt x="876300" y="609600"/>
                </a:cubicBezTo>
                <a:cubicBezTo>
                  <a:pt x="825500" y="607060"/>
                  <a:pt x="774428" y="607810"/>
                  <a:pt x="723900" y="601980"/>
                </a:cubicBezTo>
                <a:cubicBezTo>
                  <a:pt x="707942" y="600139"/>
                  <a:pt x="678180" y="586740"/>
                  <a:pt x="678180" y="586740"/>
                </a:cubicBezTo>
                <a:cubicBezTo>
                  <a:pt x="657860" y="589280"/>
                  <a:pt x="631700" y="579880"/>
                  <a:pt x="617220" y="594360"/>
                </a:cubicBezTo>
                <a:cubicBezTo>
                  <a:pt x="607548" y="604032"/>
                  <a:pt x="623703" y="621952"/>
                  <a:pt x="632460" y="632460"/>
                </a:cubicBezTo>
                <a:cubicBezTo>
                  <a:pt x="637602" y="638630"/>
                  <a:pt x="648136" y="636488"/>
                  <a:pt x="655320" y="640080"/>
                </a:cubicBezTo>
                <a:cubicBezTo>
                  <a:pt x="663511" y="644176"/>
                  <a:pt x="670560" y="650240"/>
                  <a:pt x="678180" y="655320"/>
                </a:cubicBezTo>
                <a:cubicBezTo>
                  <a:pt x="692626" y="698658"/>
                  <a:pt x="697304" y="702686"/>
                  <a:pt x="678180" y="769620"/>
                </a:cubicBezTo>
                <a:cubicBezTo>
                  <a:pt x="675664" y="778426"/>
                  <a:pt x="662772" y="779537"/>
                  <a:pt x="655320" y="784860"/>
                </a:cubicBezTo>
                <a:cubicBezTo>
                  <a:pt x="644986" y="792242"/>
                  <a:pt x="635000" y="800100"/>
                  <a:pt x="624840" y="807720"/>
                </a:cubicBezTo>
                <a:cubicBezTo>
                  <a:pt x="622300" y="817880"/>
                  <a:pt x="623762" y="830022"/>
                  <a:pt x="617220" y="838200"/>
                </a:cubicBezTo>
                <a:cubicBezTo>
                  <a:pt x="612202" y="844472"/>
                  <a:pt x="602299" y="844599"/>
                  <a:pt x="594360" y="845820"/>
                </a:cubicBezTo>
                <a:cubicBezTo>
                  <a:pt x="569130" y="849702"/>
                  <a:pt x="543560" y="850900"/>
                  <a:pt x="518160" y="853440"/>
                </a:cubicBezTo>
                <a:cubicBezTo>
                  <a:pt x="470023" y="865474"/>
                  <a:pt x="480777" y="866433"/>
                  <a:pt x="411480" y="853440"/>
                </a:cubicBezTo>
                <a:cubicBezTo>
                  <a:pt x="395691" y="850480"/>
                  <a:pt x="365760" y="838200"/>
                  <a:pt x="365760" y="838200"/>
                </a:cubicBezTo>
                <a:cubicBezTo>
                  <a:pt x="349956" y="774984"/>
                  <a:pt x="372858" y="830162"/>
                  <a:pt x="335280" y="800100"/>
                </a:cubicBezTo>
                <a:cubicBezTo>
                  <a:pt x="328129" y="794379"/>
                  <a:pt x="326932" y="783271"/>
                  <a:pt x="320040" y="777240"/>
                </a:cubicBezTo>
                <a:cubicBezTo>
                  <a:pt x="287792" y="749023"/>
                  <a:pt x="282858" y="749606"/>
                  <a:pt x="251460" y="739140"/>
                </a:cubicBezTo>
                <a:cubicBezTo>
                  <a:pt x="236220" y="723900"/>
                  <a:pt x="223673" y="705375"/>
                  <a:pt x="205740" y="693420"/>
                </a:cubicBezTo>
                <a:cubicBezTo>
                  <a:pt x="182782" y="678115"/>
                  <a:pt x="179470" y="674541"/>
                  <a:pt x="152400" y="662940"/>
                </a:cubicBezTo>
                <a:cubicBezTo>
                  <a:pt x="145017" y="659776"/>
                  <a:pt x="137416" y="656895"/>
                  <a:pt x="129540" y="655320"/>
                </a:cubicBezTo>
                <a:cubicBezTo>
                  <a:pt x="111928" y="651798"/>
                  <a:pt x="93980" y="650240"/>
                  <a:pt x="76200" y="647700"/>
                </a:cubicBezTo>
                <a:cubicBezTo>
                  <a:pt x="68580" y="645160"/>
                  <a:pt x="59612" y="645098"/>
                  <a:pt x="53340" y="640080"/>
                </a:cubicBezTo>
                <a:cubicBezTo>
                  <a:pt x="46189" y="634359"/>
                  <a:pt x="36594" y="626253"/>
                  <a:pt x="38100" y="617220"/>
                </a:cubicBezTo>
                <a:cubicBezTo>
                  <a:pt x="40254" y="604294"/>
                  <a:pt x="75093" y="586392"/>
                  <a:pt x="83820" y="579120"/>
                </a:cubicBezTo>
                <a:cubicBezTo>
                  <a:pt x="92099" y="572221"/>
                  <a:pt x="99060" y="563880"/>
                  <a:pt x="106680" y="556260"/>
                </a:cubicBezTo>
                <a:cubicBezTo>
                  <a:pt x="104140" y="535940"/>
                  <a:pt x="106665" y="514313"/>
                  <a:pt x="99060" y="495300"/>
                </a:cubicBezTo>
                <a:cubicBezTo>
                  <a:pt x="95659" y="486797"/>
                  <a:pt x="83235" y="485923"/>
                  <a:pt x="76200" y="480060"/>
                </a:cubicBezTo>
                <a:cubicBezTo>
                  <a:pt x="67921" y="473161"/>
                  <a:pt x="60960" y="464820"/>
                  <a:pt x="53340" y="457200"/>
                </a:cubicBezTo>
                <a:cubicBezTo>
                  <a:pt x="50800" y="449580"/>
                  <a:pt x="49312" y="441524"/>
                  <a:pt x="45720" y="434340"/>
                </a:cubicBezTo>
                <a:cubicBezTo>
                  <a:pt x="41624" y="426149"/>
                  <a:pt x="31986" y="420513"/>
                  <a:pt x="30480" y="411480"/>
                </a:cubicBezTo>
                <a:cubicBezTo>
                  <a:pt x="29160" y="403557"/>
                  <a:pt x="35893" y="396343"/>
                  <a:pt x="38100" y="388620"/>
                </a:cubicBezTo>
                <a:cubicBezTo>
                  <a:pt x="40977" y="378550"/>
                  <a:pt x="43180" y="368300"/>
                  <a:pt x="45720" y="358140"/>
                </a:cubicBezTo>
                <a:cubicBezTo>
                  <a:pt x="44599" y="346929"/>
                  <a:pt x="43876" y="283192"/>
                  <a:pt x="30480" y="259080"/>
                </a:cubicBezTo>
                <a:cubicBezTo>
                  <a:pt x="21585" y="243069"/>
                  <a:pt x="0" y="213360"/>
                  <a:pt x="0" y="213360"/>
                </a:cubicBezTo>
                <a:cubicBezTo>
                  <a:pt x="2540" y="203200"/>
                  <a:pt x="-2006" y="187005"/>
                  <a:pt x="7620" y="182880"/>
                </a:cubicBezTo>
                <a:cubicBezTo>
                  <a:pt x="12522" y="180779"/>
                  <a:pt x="64022" y="191354"/>
                  <a:pt x="76200" y="198120"/>
                </a:cubicBezTo>
                <a:cubicBezTo>
                  <a:pt x="92211" y="207015"/>
                  <a:pt x="121920" y="228600"/>
                  <a:pt x="121920" y="228600"/>
                </a:cubicBezTo>
                <a:cubicBezTo>
                  <a:pt x="148058" y="226422"/>
                  <a:pt x="227050" y="227093"/>
                  <a:pt x="259080" y="205740"/>
                </a:cubicBezTo>
                <a:lnTo>
                  <a:pt x="304800" y="175260"/>
                </a:lnTo>
                <a:cubicBezTo>
                  <a:pt x="309880" y="160020"/>
                  <a:pt x="306674" y="138451"/>
                  <a:pt x="320040" y="129540"/>
                </a:cubicBezTo>
                <a:cubicBezTo>
                  <a:pt x="335280" y="119380"/>
                  <a:pt x="352808" y="112012"/>
                  <a:pt x="365760" y="99060"/>
                </a:cubicBezTo>
                <a:cubicBezTo>
                  <a:pt x="394300" y="70520"/>
                  <a:pt x="378397" y="79608"/>
                  <a:pt x="411480" y="68580"/>
                </a:cubicBezTo>
                <a:cubicBezTo>
                  <a:pt x="460608" y="3076"/>
                  <a:pt x="443230" y="11430"/>
                  <a:pt x="449580" y="0"/>
                </a:cubicBezTo>
                <a:close/>
              </a:path>
            </a:pathLst>
          </a:cu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Tree>
    <p:extLst>
      <p:ext uri="{BB962C8B-B14F-4D97-AF65-F5344CB8AC3E}">
        <p14:creationId xmlns:p14="http://schemas.microsoft.com/office/powerpoint/2010/main" val="100703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90D28B91-A9E5-45BB-8667-8435AABB3BB0}"/>
                  </a:ext>
                </a:extLst>
              </p:cNvPr>
              <p:cNvSpPr/>
              <p:nvPr/>
            </p:nvSpPr>
            <p:spPr>
              <a:xfrm>
                <a:off x="864745" y="2995663"/>
                <a:ext cx="6240746" cy="586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125" i="1" smtClean="0">
                              <a:latin typeface="Cambria Math" panose="02040503050406030204" pitchFamily="18" charset="0"/>
                            </a:rPr>
                          </m:ctrlPr>
                        </m:accPr>
                        <m:e>
                          <m:r>
                            <a:rPr lang="en-US" sz="3125" i="1">
                              <a:latin typeface="Cambria Math" panose="02040503050406030204" pitchFamily="18" charset="0"/>
                            </a:rPr>
                            <m:t>𝐵</m:t>
                          </m:r>
                        </m:e>
                      </m:acc>
                      <m:r>
                        <a:rPr lang="en-US" sz="3125" i="1">
                          <a:latin typeface="Cambria Math" panose="02040503050406030204" pitchFamily="18" charset="0"/>
                        </a:rPr>
                        <m:t>=</m:t>
                      </m:r>
                      <m:r>
                        <a:rPr lang="en-US" sz="3125" i="1">
                          <a:latin typeface="Cambria Math" panose="02040503050406030204" pitchFamily="18" charset="0"/>
                        </a:rPr>
                        <m:t>𝜆</m:t>
                      </m:r>
                      <m:r>
                        <a:rPr lang="en-US" sz="3125" i="1">
                          <a:latin typeface="Cambria Math" panose="02040503050406030204" pitchFamily="18" charset="0"/>
                        </a:rPr>
                        <m:t>⋅</m:t>
                      </m:r>
                      <m:r>
                        <a:rPr lang="el-GR" sz="3125" i="1">
                          <a:latin typeface="Cambria Math" panose="02040503050406030204" pitchFamily="18" charset="0"/>
                        </a:rPr>
                        <m:t>𝜇</m:t>
                      </m:r>
                      <m:r>
                        <a:rPr lang="en-US" sz="3125" i="1">
                          <a:latin typeface="Cambria Math" panose="02040503050406030204" pitchFamily="18" charset="0"/>
                        </a:rPr>
                        <m:t>⋅</m:t>
                      </m:r>
                      <m:r>
                        <a:rPr lang="es-CO" sz="3125" b="0" i="1" smtClean="0">
                          <a:latin typeface="Cambria Math" panose="02040503050406030204" pitchFamily="18" charset="0"/>
                        </a:rPr>
                        <m:t>𝐼</m:t>
                      </m:r>
                      <m:r>
                        <a:rPr lang="en-US" sz="3125" i="1">
                          <a:latin typeface="Cambria Math" panose="02040503050406030204" pitchFamily="18" charset="0"/>
                        </a:rPr>
                        <m:t>+</m:t>
                      </m:r>
                      <m:d>
                        <m:dPr>
                          <m:ctrlPr>
                            <a:rPr lang="en-US" sz="3125" i="1">
                              <a:latin typeface="Cambria Math" panose="02040503050406030204" pitchFamily="18" charset="0"/>
                            </a:rPr>
                          </m:ctrlPr>
                        </m:dPr>
                        <m:e>
                          <m:r>
                            <a:rPr lang="en-US" sz="3125" i="1">
                              <a:latin typeface="Cambria Math" panose="02040503050406030204" pitchFamily="18" charset="0"/>
                            </a:rPr>
                            <m:t>1−</m:t>
                          </m:r>
                          <m:r>
                            <a:rPr lang="en-US" sz="3125" i="1">
                              <a:latin typeface="Cambria Math" panose="02040503050406030204" pitchFamily="18" charset="0"/>
                            </a:rPr>
                            <m:t>𝜆</m:t>
                          </m:r>
                        </m:e>
                      </m:d>
                      <m:r>
                        <a:rPr lang="en-US" sz="3125" i="1">
                          <a:latin typeface="Cambria Math" panose="02040503050406030204" pitchFamily="18" charset="0"/>
                        </a:rPr>
                        <m:t>⋅</m:t>
                      </m:r>
                      <m:sSup>
                        <m:sSupPr>
                          <m:ctrlPr>
                            <a:rPr lang="en-US" sz="3125" i="1">
                              <a:latin typeface="Cambria Math" panose="02040503050406030204" pitchFamily="18" charset="0"/>
                            </a:rPr>
                          </m:ctrlPr>
                        </m:sSupPr>
                        <m:e>
                          <m:r>
                            <a:rPr lang="en-US" sz="3125" i="1">
                              <a:latin typeface="Cambria Math" panose="02040503050406030204" pitchFamily="18" charset="0"/>
                            </a:rPr>
                            <m:t>𝑃</m:t>
                          </m:r>
                        </m:e>
                        <m:sup>
                          <m:r>
                            <a:rPr lang="en-US" sz="3125" i="1">
                              <a:latin typeface="Cambria Math" panose="02040503050406030204" pitchFamily="18" charset="0"/>
                            </a:rPr>
                            <m:t>𝑏</m:t>
                          </m:r>
                        </m:sup>
                      </m:sSup>
                      <m:r>
                        <a:rPr lang="en-US" sz="3125" i="1">
                          <a:latin typeface="Cambria Math" panose="02040503050406030204" pitchFamily="18" charset="0"/>
                        </a:rPr>
                        <m:t>∈</m:t>
                      </m:r>
                      <m:sSup>
                        <m:sSupPr>
                          <m:ctrlPr>
                            <a:rPr lang="en-US" sz="3125" i="1">
                              <a:latin typeface="Cambria Math" panose="02040503050406030204" pitchFamily="18" charset="0"/>
                            </a:rPr>
                          </m:ctrlPr>
                        </m:sSupPr>
                        <m:e>
                          <m:r>
                            <a:rPr lang="en-US" sz="3125" i="1">
                              <a:latin typeface="Cambria Math" panose="02040503050406030204" pitchFamily="18" charset="0"/>
                            </a:rPr>
                            <m:t>𝑅</m:t>
                          </m:r>
                        </m:e>
                        <m:sup>
                          <m:r>
                            <a:rPr lang="en-US" sz="3125" i="1">
                              <a:latin typeface="Cambria Math" panose="02040503050406030204" pitchFamily="18" charset="0"/>
                            </a:rPr>
                            <m:t>𝑁</m:t>
                          </m:r>
                          <m:r>
                            <a:rPr lang="en-US" sz="3125" i="1">
                              <a:latin typeface="Cambria Math" panose="02040503050406030204" pitchFamily="18" charset="0"/>
                            </a:rPr>
                            <m:t>×</m:t>
                          </m:r>
                          <m:r>
                            <a:rPr lang="en-US" sz="3125" i="1">
                              <a:latin typeface="Cambria Math" panose="02040503050406030204" pitchFamily="18" charset="0"/>
                            </a:rPr>
                            <m:t>𝑁</m:t>
                          </m:r>
                        </m:sup>
                      </m:sSup>
                    </m:oMath>
                  </m:oMathPara>
                </a14:m>
                <a:endParaRPr lang="en-US" sz="3125" i="1" dirty="0"/>
              </a:p>
            </p:txBody>
          </p:sp>
        </mc:Choice>
        <mc:Fallback>
          <p:sp>
            <p:nvSpPr>
              <p:cNvPr id="7" name="Rectángulo 6">
                <a:extLst>
                  <a:ext uri="{FF2B5EF4-FFF2-40B4-BE49-F238E27FC236}">
                    <a16:creationId xmlns:a16="http://schemas.microsoft.com/office/drawing/2014/main" id="{90D28B91-A9E5-45BB-8667-8435AABB3BB0}"/>
                  </a:ext>
                </a:extLst>
              </p:cNvPr>
              <p:cNvSpPr>
                <a:spLocks noRot="1" noChangeAspect="1" noMove="1" noResize="1" noEditPoints="1" noAdjustHandles="1" noChangeArrowheads="1" noChangeShapeType="1" noTextEdit="1"/>
              </p:cNvSpPr>
              <p:nvPr/>
            </p:nvSpPr>
            <p:spPr>
              <a:xfrm>
                <a:off x="864745" y="2995663"/>
                <a:ext cx="6240746" cy="586251"/>
              </a:xfrm>
              <a:prstGeom prst="rect">
                <a:avLst/>
              </a:prstGeom>
              <a:blipFill>
                <a:blip r:embed="rId3"/>
                <a:stretch>
                  <a:fillRect/>
                </a:stretch>
              </a:blipFill>
            </p:spPr>
            <p:txBody>
              <a:bodyPr/>
              <a:lstStyle/>
              <a:p>
                <a:r>
                  <a:rPr lang="en-US">
                    <a:noFill/>
                  </a:rPr>
                  <a:t> </a:t>
                </a:r>
              </a:p>
            </p:txBody>
          </p:sp>
        </mc:Fallback>
      </mc:AlternateContent>
      <p:sp>
        <p:nvSpPr>
          <p:cNvPr id="5" name="CuadroTexto 4">
            <a:extLst>
              <a:ext uri="{FF2B5EF4-FFF2-40B4-BE49-F238E27FC236}">
                <a16:creationId xmlns:a16="http://schemas.microsoft.com/office/drawing/2014/main" id="{4AF3EBED-3002-4BB9-8A3D-0EBB7A081E70}"/>
              </a:ext>
            </a:extLst>
          </p:cNvPr>
          <p:cNvSpPr txBox="1"/>
          <p:nvPr/>
        </p:nvSpPr>
        <p:spPr>
          <a:xfrm>
            <a:off x="434726" y="476802"/>
            <a:ext cx="9226679" cy="1211870"/>
          </a:xfrm>
          <a:prstGeom prst="rect">
            <a:avLst/>
          </a:prstGeom>
          <a:noFill/>
        </p:spPr>
        <p:txBody>
          <a:bodyPr wrap="square" rtlCol="0">
            <a:spAutoFit/>
          </a:bodyPr>
          <a:lstStyle/>
          <a:p>
            <a:r>
              <a:rPr lang="en-US" sz="2425" dirty="0">
                <a:latin typeface="Arial" panose="020B0604020202020204" pitchFamily="34" charset="0"/>
                <a:cs typeface="Arial" panose="020B0604020202020204" pitchFamily="34" charset="0"/>
              </a:rPr>
              <a:t>According with the works (</a:t>
            </a:r>
            <a:r>
              <a:rPr lang="es-CO" sz="2425" dirty="0">
                <a:latin typeface="Arial" panose="020B0604020202020204" pitchFamily="34" charset="0"/>
                <a:cs typeface="Arial" panose="020B0604020202020204" pitchFamily="34" charset="0"/>
              </a:rPr>
              <a:t>Nino-Ruiz &amp; </a:t>
            </a:r>
            <a:r>
              <a:rPr lang="es-CO" sz="2425" dirty="0" err="1">
                <a:latin typeface="Arial" panose="020B0604020202020204" pitchFamily="34" charset="0"/>
                <a:cs typeface="Arial" panose="020B0604020202020204" pitchFamily="34" charset="0"/>
              </a:rPr>
              <a:t>Sandu</a:t>
            </a:r>
            <a:r>
              <a:rPr lang="es-CO" sz="2425" dirty="0">
                <a:latin typeface="Arial" panose="020B0604020202020204" pitchFamily="34" charset="0"/>
                <a:cs typeface="Arial" panose="020B0604020202020204" pitchFamily="34" charset="0"/>
              </a:rPr>
              <a:t>, 2015; Nino-Ruiz &amp; </a:t>
            </a:r>
            <a:r>
              <a:rPr lang="es-CO" sz="2425" dirty="0" err="1">
                <a:latin typeface="Arial" panose="020B0604020202020204" pitchFamily="34" charset="0"/>
                <a:cs typeface="Arial" panose="020B0604020202020204" pitchFamily="34" charset="0"/>
              </a:rPr>
              <a:t>Sandu</a:t>
            </a:r>
            <a:r>
              <a:rPr lang="es-CO" sz="2425" dirty="0">
                <a:latin typeface="Arial" panose="020B0604020202020204" pitchFamily="34" charset="0"/>
                <a:cs typeface="Arial" panose="020B0604020202020204" pitchFamily="34" charset="0"/>
              </a:rPr>
              <a:t>, 2017 </a:t>
            </a:r>
            <a:r>
              <a:rPr lang="en-US" sz="2425" dirty="0">
                <a:latin typeface="Arial" panose="020B0604020202020204" pitchFamily="34" charset="0"/>
                <a:cs typeface="Arial" panose="020B0604020202020204" pitchFamily="34" charset="0"/>
              </a:rPr>
              <a:t>), using a Shrinkage estimator and the </a:t>
            </a:r>
            <a:r>
              <a:rPr lang="en-US" sz="2425" dirty="0" err="1">
                <a:latin typeface="Arial" panose="020B0604020202020204" pitchFamily="34" charset="0"/>
                <a:cs typeface="Arial" panose="020B0604020202020204" pitchFamily="34" charset="0"/>
              </a:rPr>
              <a:t>Ledoid</a:t>
            </a:r>
            <a:r>
              <a:rPr lang="en-US" sz="2425" dirty="0">
                <a:latin typeface="Arial" panose="020B0604020202020204" pitchFamily="34" charset="0"/>
                <a:cs typeface="Arial" panose="020B0604020202020204" pitchFamily="34" charset="0"/>
              </a:rPr>
              <a:t> and Wolf Method:</a:t>
            </a:r>
          </a:p>
        </p:txBody>
      </p:sp>
      <mc:AlternateContent xmlns:mc="http://schemas.openxmlformats.org/markup-compatibility/2006">
        <mc:Choice xmlns:a14="http://schemas.microsoft.com/office/drawing/2010/main" Requires="a14">
          <p:sp>
            <p:nvSpPr>
              <p:cNvPr id="4" name="Rectángulo 3">
                <a:extLst>
                  <a:ext uri="{FF2B5EF4-FFF2-40B4-BE49-F238E27FC236}">
                    <a16:creationId xmlns:a16="http://schemas.microsoft.com/office/drawing/2014/main" id="{9B7C3524-7362-4FFD-8BC8-CD6A5CD20993}"/>
                  </a:ext>
                </a:extLst>
              </p:cNvPr>
              <p:cNvSpPr/>
              <p:nvPr/>
            </p:nvSpPr>
            <p:spPr>
              <a:xfrm>
                <a:off x="864745" y="3908757"/>
                <a:ext cx="2437526" cy="1075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131" i="1">
                          <a:latin typeface="Cambria Math" panose="02040503050406030204" pitchFamily="18" charset="0"/>
                        </a:rPr>
                        <m:t>𝜇</m:t>
                      </m:r>
                      <m:r>
                        <a:rPr lang="en-US" sz="3131" i="1">
                          <a:latin typeface="Cambria Math" panose="02040503050406030204" pitchFamily="18" charset="0"/>
                        </a:rPr>
                        <m:t>=</m:t>
                      </m:r>
                      <m:f>
                        <m:fPr>
                          <m:ctrlPr>
                            <a:rPr lang="en-US" sz="3131" i="1">
                              <a:latin typeface="Cambria Math" panose="02040503050406030204" pitchFamily="18" charset="0"/>
                            </a:rPr>
                          </m:ctrlPr>
                        </m:fPr>
                        <m:num>
                          <m:nary>
                            <m:naryPr>
                              <m:chr m:val="∑"/>
                              <m:limLoc m:val="subSup"/>
                              <m:ctrlPr>
                                <a:rPr lang="en-US" sz="3131" i="1">
                                  <a:latin typeface="Cambria Math" panose="02040503050406030204" pitchFamily="18" charset="0"/>
                                </a:rPr>
                              </m:ctrlPr>
                            </m:naryPr>
                            <m:sub>
                              <m:r>
                                <a:rPr lang="en-US" sz="3131" i="1">
                                  <a:latin typeface="Cambria Math" panose="02040503050406030204" pitchFamily="18" charset="0"/>
                                </a:rPr>
                                <m:t>𝑖</m:t>
                              </m:r>
                              <m:r>
                                <a:rPr lang="en-US" sz="3131" i="1">
                                  <a:latin typeface="Cambria Math" panose="02040503050406030204" pitchFamily="18" charset="0"/>
                                </a:rPr>
                                <m:t>=1</m:t>
                              </m:r>
                            </m:sub>
                            <m:sup>
                              <m:r>
                                <a:rPr lang="en-US" sz="3131" i="1">
                                  <a:latin typeface="Cambria Math" panose="02040503050406030204" pitchFamily="18" charset="0"/>
                                </a:rPr>
                                <m:t>𝑁</m:t>
                              </m:r>
                              <m:r>
                                <a:rPr lang="en-US" sz="3131" i="1">
                                  <a:latin typeface="Cambria Math" panose="02040503050406030204" pitchFamily="18" charset="0"/>
                                </a:rPr>
                                <m:t>−1</m:t>
                              </m:r>
                            </m:sup>
                            <m:e>
                              <m:sSubSup>
                                <m:sSubSupPr>
                                  <m:ctrlPr>
                                    <a:rPr lang="en-US" sz="3131" i="1">
                                      <a:latin typeface="Cambria Math" panose="02040503050406030204" pitchFamily="18" charset="0"/>
                                    </a:rPr>
                                  </m:ctrlPr>
                                </m:sSubSupPr>
                                <m:e>
                                  <m:r>
                                    <a:rPr lang="en-US" sz="3131" i="1">
                                      <a:latin typeface="Cambria Math" panose="02040503050406030204" pitchFamily="18" charset="0"/>
                                    </a:rPr>
                                    <m:t>𝜎</m:t>
                                  </m:r>
                                </m:e>
                                <m:sub>
                                  <m:r>
                                    <a:rPr lang="en-US" sz="3131" i="1">
                                      <a:latin typeface="Cambria Math" panose="02040503050406030204" pitchFamily="18" charset="0"/>
                                    </a:rPr>
                                    <m:t>𝑖</m:t>
                                  </m:r>
                                </m:sub>
                                <m:sup>
                                  <m:r>
                                    <a:rPr lang="en-US" sz="3131" i="1">
                                      <a:latin typeface="Cambria Math" panose="02040503050406030204" pitchFamily="18" charset="0"/>
                                    </a:rPr>
                                    <m:t>2</m:t>
                                  </m:r>
                                </m:sup>
                              </m:sSubSup>
                            </m:e>
                          </m:nary>
                        </m:num>
                        <m:den>
                          <m:r>
                            <a:rPr lang="en-US" sz="3131" i="1">
                              <a:latin typeface="Cambria Math" panose="02040503050406030204" pitchFamily="18" charset="0"/>
                            </a:rPr>
                            <m:t>𝑛</m:t>
                          </m:r>
                        </m:den>
                      </m:f>
                    </m:oMath>
                  </m:oMathPara>
                </a14:m>
                <a:endParaRPr lang="en-US" sz="3131" i="1" dirty="0"/>
              </a:p>
            </p:txBody>
          </p:sp>
        </mc:Choice>
        <mc:Fallback>
          <p:sp>
            <p:nvSpPr>
              <p:cNvPr id="4" name="Rectángulo 3">
                <a:extLst>
                  <a:ext uri="{FF2B5EF4-FFF2-40B4-BE49-F238E27FC236}">
                    <a16:creationId xmlns:a16="http://schemas.microsoft.com/office/drawing/2014/main" id="{9B7C3524-7362-4FFD-8BC8-CD6A5CD20993}"/>
                  </a:ext>
                </a:extLst>
              </p:cNvPr>
              <p:cNvSpPr>
                <a:spLocks noRot="1" noChangeAspect="1" noMove="1" noResize="1" noEditPoints="1" noAdjustHandles="1" noChangeArrowheads="1" noChangeShapeType="1" noTextEdit="1"/>
              </p:cNvSpPr>
              <p:nvPr/>
            </p:nvSpPr>
            <p:spPr>
              <a:xfrm>
                <a:off x="864745" y="3908757"/>
                <a:ext cx="2437526" cy="10752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42D8316D-1840-418A-9A0C-43561521866F}"/>
                  </a:ext>
                </a:extLst>
              </p:cNvPr>
              <p:cNvSpPr/>
              <p:nvPr/>
            </p:nvSpPr>
            <p:spPr>
              <a:xfrm>
                <a:off x="527768" y="5310894"/>
                <a:ext cx="9025088" cy="20035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131" i="1">
                          <a:latin typeface="Cambria Math" panose="02040503050406030204" pitchFamily="18" charset="0"/>
                        </a:rPr>
                        <m:t>𝜆</m:t>
                      </m:r>
                      <m:r>
                        <a:rPr lang="en-US" sz="3131" i="1">
                          <a:latin typeface="Cambria Math" panose="02040503050406030204" pitchFamily="18" charset="0"/>
                        </a:rPr>
                        <m:t>=</m:t>
                      </m:r>
                      <m:r>
                        <a:rPr lang="en-US" sz="3131" i="1">
                          <a:latin typeface="Cambria Math" panose="02040503050406030204" pitchFamily="18" charset="0"/>
                        </a:rPr>
                        <m:t>𝑚𝑖𝑛</m:t>
                      </m:r>
                      <m:d>
                        <m:dPr>
                          <m:ctrlPr>
                            <a:rPr lang="en-US" sz="3131" i="1">
                              <a:latin typeface="Cambria Math" panose="02040503050406030204" pitchFamily="18" charset="0"/>
                            </a:rPr>
                          </m:ctrlPr>
                        </m:dPr>
                        <m:e>
                          <m:f>
                            <m:fPr>
                              <m:ctrlPr>
                                <a:rPr lang="en-US" sz="3131" i="1">
                                  <a:latin typeface="Cambria Math" panose="02040503050406030204" pitchFamily="18" charset="0"/>
                                </a:rPr>
                              </m:ctrlPr>
                            </m:fPr>
                            <m:num>
                              <m:f>
                                <m:fPr>
                                  <m:ctrlPr>
                                    <a:rPr lang="en-US" sz="3131" i="1">
                                      <a:latin typeface="Cambria Math" panose="02040503050406030204" pitchFamily="18" charset="0"/>
                                    </a:rPr>
                                  </m:ctrlPr>
                                </m:fPr>
                                <m:num>
                                  <m:r>
                                    <a:rPr lang="en-US" sz="3131" i="1">
                                      <a:latin typeface="Cambria Math" panose="02040503050406030204" pitchFamily="18" charset="0"/>
                                    </a:rPr>
                                    <m:t>𝑁</m:t>
                                  </m:r>
                                  <m:r>
                                    <a:rPr lang="en-US" sz="3131" i="1">
                                      <a:latin typeface="Cambria Math" panose="02040503050406030204" pitchFamily="18" charset="0"/>
                                    </a:rPr>
                                    <m:t>−2</m:t>
                                  </m:r>
                                </m:num>
                                <m:den>
                                  <m:r>
                                    <a:rPr lang="en-US" sz="3131" i="1">
                                      <a:latin typeface="Cambria Math" panose="02040503050406030204" pitchFamily="18" charset="0"/>
                                    </a:rPr>
                                    <m:t>𝑛</m:t>
                                  </m:r>
                                </m:den>
                              </m:f>
                              <m:r>
                                <a:rPr lang="en-US" sz="3131" i="1">
                                  <a:latin typeface="Cambria Math" panose="02040503050406030204" pitchFamily="18" charset="0"/>
                                </a:rPr>
                                <m:t>⋅</m:t>
                              </m:r>
                              <m:nary>
                                <m:naryPr>
                                  <m:chr m:val="∑"/>
                                  <m:limLoc m:val="subSup"/>
                                  <m:ctrlPr>
                                    <a:rPr lang="en-US" sz="3131" i="1">
                                      <a:latin typeface="Cambria Math" panose="02040503050406030204" pitchFamily="18" charset="0"/>
                                    </a:rPr>
                                  </m:ctrlPr>
                                </m:naryPr>
                                <m:sub>
                                  <m:r>
                                    <a:rPr lang="en-US" sz="3131" i="1">
                                      <a:latin typeface="Cambria Math" panose="02040503050406030204" pitchFamily="18" charset="0"/>
                                    </a:rPr>
                                    <m:t>𝑖</m:t>
                                  </m:r>
                                  <m:r>
                                    <a:rPr lang="en-US" sz="3131" i="1">
                                      <a:latin typeface="Cambria Math" panose="02040503050406030204" pitchFamily="18" charset="0"/>
                                    </a:rPr>
                                    <m:t>=1</m:t>
                                  </m:r>
                                </m:sub>
                                <m:sup>
                                  <m:r>
                                    <a:rPr lang="en-US" sz="3131" i="1">
                                      <a:latin typeface="Cambria Math" panose="02040503050406030204" pitchFamily="18" charset="0"/>
                                    </a:rPr>
                                    <m:t>𝑁</m:t>
                                  </m:r>
                                  <m:r>
                                    <a:rPr lang="en-US" sz="3131" i="1">
                                      <a:latin typeface="Cambria Math" panose="02040503050406030204" pitchFamily="18" charset="0"/>
                                    </a:rPr>
                                    <m:t>−1</m:t>
                                  </m:r>
                                </m:sup>
                                <m:e>
                                  <m:sSubSup>
                                    <m:sSubSupPr>
                                      <m:ctrlPr>
                                        <a:rPr lang="en-US" sz="3131" i="1">
                                          <a:latin typeface="Cambria Math" panose="02040503050406030204" pitchFamily="18" charset="0"/>
                                        </a:rPr>
                                      </m:ctrlPr>
                                    </m:sSubSupPr>
                                    <m:e>
                                      <m:r>
                                        <a:rPr lang="en-US" sz="3131" i="1">
                                          <a:latin typeface="Cambria Math" panose="02040503050406030204" pitchFamily="18" charset="0"/>
                                        </a:rPr>
                                        <m:t>𝜎</m:t>
                                      </m:r>
                                    </m:e>
                                    <m:sub>
                                      <m:r>
                                        <a:rPr lang="en-US" sz="3131" i="1">
                                          <a:latin typeface="Cambria Math" panose="02040503050406030204" pitchFamily="18" charset="0"/>
                                        </a:rPr>
                                        <m:t>𝑖</m:t>
                                      </m:r>
                                    </m:sub>
                                    <m:sup>
                                      <m:r>
                                        <a:rPr lang="en-US" sz="3131" i="1">
                                          <a:latin typeface="Cambria Math" panose="02040503050406030204" pitchFamily="18" charset="0"/>
                                        </a:rPr>
                                        <m:t>4</m:t>
                                      </m:r>
                                    </m:sup>
                                  </m:sSubSup>
                                </m:e>
                              </m:nary>
                              <m:r>
                                <a:rPr lang="en-US" sz="3131" i="1">
                                  <a:latin typeface="Cambria Math" panose="02040503050406030204" pitchFamily="18" charset="0"/>
                                </a:rPr>
                                <m:t>+</m:t>
                              </m:r>
                              <m:sSup>
                                <m:sSupPr>
                                  <m:ctrlPr>
                                    <a:rPr lang="en-US" sz="3131" i="1">
                                      <a:latin typeface="Cambria Math" panose="02040503050406030204" pitchFamily="18" charset="0"/>
                                    </a:rPr>
                                  </m:ctrlPr>
                                </m:sSupPr>
                                <m:e>
                                  <m:d>
                                    <m:dPr>
                                      <m:begChr m:val="["/>
                                      <m:endChr m:val="]"/>
                                      <m:ctrlPr>
                                        <a:rPr lang="en-US" sz="3131" i="1">
                                          <a:latin typeface="Cambria Math" panose="02040503050406030204" pitchFamily="18" charset="0"/>
                                        </a:rPr>
                                      </m:ctrlPr>
                                    </m:dPr>
                                    <m:e>
                                      <m:nary>
                                        <m:naryPr>
                                          <m:chr m:val="∑"/>
                                          <m:limLoc m:val="subSup"/>
                                          <m:ctrlPr>
                                            <a:rPr lang="en-US" sz="3131" i="1">
                                              <a:latin typeface="Cambria Math" panose="02040503050406030204" pitchFamily="18" charset="0"/>
                                            </a:rPr>
                                          </m:ctrlPr>
                                        </m:naryPr>
                                        <m:sub>
                                          <m:r>
                                            <a:rPr lang="en-US" sz="3131" i="1">
                                              <a:latin typeface="Cambria Math" panose="02040503050406030204" pitchFamily="18" charset="0"/>
                                            </a:rPr>
                                            <m:t>𝑖</m:t>
                                          </m:r>
                                          <m:r>
                                            <a:rPr lang="en-US" sz="3131" i="1">
                                              <a:latin typeface="Cambria Math" panose="02040503050406030204" pitchFamily="18" charset="0"/>
                                            </a:rPr>
                                            <m:t>=1</m:t>
                                          </m:r>
                                        </m:sub>
                                        <m:sup>
                                          <m:r>
                                            <a:rPr lang="en-US" sz="3131" i="1">
                                              <a:latin typeface="Cambria Math" panose="02040503050406030204" pitchFamily="18" charset="0"/>
                                            </a:rPr>
                                            <m:t>𝑁</m:t>
                                          </m:r>
                                          <m:r>
                                            <a:rPr lang="en-US" sz="3131" i="1">
                                              <a:latin typeface="Cambria Math" panose="02040503050406030204" pitchFamily="18" charset="0"/>
                                            </a:rPr>
                                            <m:t>−1</m:t>
                                          </m:r>
                                        </m:sup>
                                        <m:e>
                                          <m:sSubSup>
                                            <m:sSubSupPr>
                                              <m:ctrlPr>
                                                <a:rPr lang="en-US" sz="3131" i="1">
                                                  <a:latin typeface="Cambria Math" panose="02040503050406030204" pitchFamily="18" charset="0"/>
                                                </a:rPr>
                                              </m:ctrlPr>
                                            </m:sSubSupPr>
                                            <m:e>
                                              <m:r>
                                                <a:rPr lang="en-US" sz="3131" i="1">
                                                  <a:latin typeface="Cambria Math" panose="02040503050406030204" pitchFamily="18" charset="0"/>
                                                </a:rPr>
                                                <m:t>𝜎</m:t>
                                              </m:r>
                                            </m:e>
                                            <m:sub>
                                              <m:r>
                                                <a:rPr lang="en-US" sz="3131" i="1">
                                                  <a:latin typeface="Cambria Math" panose="02040503050406030204" pitchFamily="18" charset="0"/>
                                                </a:rPr>
                                                <m:t>𝑖</m:t>
                                              </m:r>
                                            </m:sub>
                                            <m:sup>
                                              <m:r>
                                                <a:rPr lang="en-US" sz="3131" i="1">
                                                  <a:latin typeface="Cambria Math" panose="02040503050406030204" pitchFamily="18" charset="0"/>
                                                </a:rPr>
                                                <m:t>2</m:t>
                                              </m:r>
                                            </m:sup>
                                          </m:sSubSup>
                                        </m:e>
                                      </m:nary>
                                    </m:e>
                                  </m:d>
                                </m:e>
                                <m:sup>
                                  <m:r>
                                    <a:rPr lang="en-US" sz="3131" i="1">
                                      <a:latin typeface="Cambria Math" panose="02040503050406030204" pitchFamily="18" charset="0"/>
                                    </a:rPr>
                                    <m:t>2</m:t>
                                  </m:r>
                                </m:sup>
                              </m:sSup>
                            </m:num>
                            <m:den>
                              <m:d>
                                <m:dPr>
                                  <m:ctrlPr>
                                    <a:rPr lang="en-US" sz="3131" i="1">
                                      <a:latin typeface="Cambria Math" panose="02040503050406030204" pitchFamily="18" charset="0"/>
                                    </a:rPr>
                                  </m:ctrlPr>
                                </m:dPr>
                                <m:e>
                                  <m:r>
                                    <a:rPr lang="en-US" sz="3131" i="1">
                                      <a:latin typeface="Cambria Math" panose="02040503050406030204" pitchFamily="18" charset="0"/>
                                    </a:rPr>
                                    <m:t>𝑁</m:t>
                                  </m:r>
                                  <m:r>
                                    <a:rPr lang="en-US" sz="3131" i="1">
                                      <a:latin typeface="Cambria Math" panose="02040503050406030204" pitchFamily="18" charset="0"/>
                                    </a:rPr>
                                    <m:t>+2</m:t>
                                  </m:r>
                                </m:e>
                              </m:d>
                              <m:r>
                                <a:rPr lang="en-US" sz="3131" i="1">
                                  <a:latin typeface="Cambria Math" panose="02040503050406030204" pitchFamily="18" charset="0"/>
                                </a:rPr>
                                <m:t>⋅</m:t>
                              </m:r>
                              <m:d>
                                <m:dPr>
                                  <m:begChr m:val="["/>
                                  <m:endChr m:val="]"/>
                                  <m:ctrlPr>
                                    <a:rPr lang="en-US" sz="3131" i="1">
                                      <a:latin typeface="Cambria Math" panose="02040503050406030204" pitchFamily="18" charset="0"/>
                                    </a:rPr>
                                  </m:ctrlPr>
                                </m:dPr>
                                <m:e>
                                  <m:nary>
                                    <m:naryPr>
                                      <m:chr m:val="∑"/>
                                      <m:limLoc m:val="subSup"/>
                                      <m:ctrlPr>
                                        <a:rPr lang="en-US" sz="3131" i="1">
                                          <a:latin typeface="Cambria Math" panose="02040503050406030204" pitchFamily="18" charset="0"/>
                                        </a:rPr>
                                      </m:ctrlPr>
                                    </m:naryPr>
                                    <m:sub>
                                      <m:r>
                                        <a:rPr lang="en-US" sz="3131" i="1">
                                          <a:latin typeface="Cambria Math" panose="02040503050406030204" pitchFamily="18" charset="0"/>
                                        </a:rPr>
                                        <m:t>𝑖</m:t>
                                      </m:r>
                                      <m:r>
                                        <a:rPr lang="en-US" sz="3131" i="1">
                                          <a:latin typeface="Cambria Math" panose="02040503050406030204" pitchFamily="18" charset="0"/>
                                        </a:rPr>
                                        <m:t>=1</m:t>
                                      </m:r>
                                    </m:sub>
                                    <m:sup>
                                      <m:r>
                                        <a:rPr lang="en-US" sz="3131" i="1">
                                          <a:latin typeface="Cambria Math" panose="02040503050406030204" pitchFamily="18" charset="0"/>
                                        </a:rPr>
                                        <m:t>𝑁</m:t>
                                      </m:r>
                                      <m:r>
                                        <a:rPr lang="en-US" sz="3131" i="1">
                                          <a:latin typeface="Cambria Math" panose="02040503050406030204" pitchFamily="18" charset="0"/>
                                        </a:rPr>
                                        <m:t>−1</m:t>
                                      </m:r>
                                    </m:sup>
                                    <m:e>
                                      <m:sSubSup>
                                        <m:sSubSupPr>
                                          <m:ctrlPr>
                                            <a:rPr lang="en-US" sz="3131" i="1">
                                              <a:latin typeface="Cambria Math" panose="02040503050406030204" pitchFamily="18" charset="0"/>
                                            </a:rPr>
                                          </m:ctrlPr>
                                        </m:sSubSupPr>
                                        <m:e>
                                          <m:r>
                                            <a:rPr lang="en-US" sz="3131" i="1">
                                              <a:latin typeface="Cambria Math" panose="02040503050406030204" pitchFamily="18" charset="0"/>
                                            </a:rPr>
                                            <m:t>𝜎</m:t>
                                          </m:r>
                                        </m:e>
                                        <m:sub>
                                          <m:r>
                                            <a:rPr lang="en-US" sz="3131" i="1">
                                              <a:latin typeface="Cambria Math" panose="02040503050406030204" pitchFamily="18" charset="0"/>
                                            </a:rPr>
                                            <m:t>𝑖</m:t>
                                          </m:r>
                                        </m:sub>
                                        <m:sup>
                                          <m:r>
                                            <a:rPr lang="en-US" sz="3131" i="1">
                                              <a:latin typeface="Cambria Math" panose="02040503050406030204" pitchFamily="18" charset="0"/>
                                            </a:rPr>
                                            <m:t>4</m:t>
                                          </m:r>
                                        </m:sup>
                                      </m:sSubSup>
                                    </m:e>
                                  </m:nary>
                                  <m:r>
                                    <a:rPr lang="en-US" sz="3131" i="1">
                                      <a:latin typeface="Cambria Math" panose="02040503050406030204" pitchFamily="18" charset="0"/>
                                    </a:rPr>
                                    <m:t>−</m:t>
                                  </m:r>
                                  <m:f>
                                    <m:fPr>
                                      <m:ctrlPr>
                                        <a:rPr lang="en-US" sz="3131" i="1">
                                          <a:latin typeface="Cambria Math" panose="02040503050406030204" pitchFamily="18" charset="0"/>
                                        </a:rPr>
                                      </m:ctrlPr>
                                    </m:fPr>
                                    <m:num>
                                      <m:sSup>
                                        <m:sSupPr>
                                          <m:ctrlPr>
                                            <a:rPr lang="en-US" sz="3131" i="1">
                                              <a:latin typeface="Cambria Math" panose="02040503050406030204" pitchFamily="18" charset="0"/>
                                            </a:rPr>
                                          </m:ctrlPr>
                                        </m:sSupPr>
                                        <m:e>
                                          <m:d>
                                            <m:dPr>
                                              <m:begChr m:val="["/>
                                              <m:endChr m:val="]"/>
                                              <m:ctrlPr>
                                                <a:rPr lang="en-US" sz="3131" i="1">
                                                  <a:latin typeface="Cambria Math" panose="02040503050406030204" pitchFamily="18" charset="0"/>
                                                </a:rPr>
                                              </m:ctrlPr>
                                            </m:dPr>
                                            <m:e>
                                              <m:nary>
                                                <m:naryPr>
                                                  <m:chr m:val="∑"/>
                                                  <m:limLoc m:val="subSup"/>
                                                  <m:ctrlPr>
                                                    <a:rPr lang="en-US" sz="3131" i="1">
                                                      <a:latin typeface="Cambria Math" panose="02040503050406030204" pitchFamily="18" charset="0"/>
                                                    </a:rPr>
                                                  </m:ctrlPr>
                                                </m:naryPr>
                                                <m:sub>
                                                  <m:r>
                                                    <a:rPr lang="en-US" sz="3131" i="1">
                                                      <a:latin typeface="Cambria Math" panose="02040503050406030204" pitchFamily="18" charset="0"/>
                                                    </a:rPr>
                                                    <m:t>𝑖</m:t>
                                                  </m:r>
                                                  <m:r>
                                                    <a:rPr lang="en-US" sz="3131" i="1">
                                                      <a:latin typeface="Cambria Math" panose="02040503050406030204" pitchFamily="18" charset="0"/>
                                                    </a:rPr>
                                                    <m:t>=1</m:t>
                                                  </m:r>
                                                </m:sub>
                                                <m:sup>
                                                  <m:r>
                                                    <a:rPr lang="en-US" sz="3131" i="1">
                                                      <a:latin typeface="Cambria Math" panose="02040503050406030204" pitchFamily="18" charset="0"/>
                                                    </a:rPr>
                                                    <m:t>𝑁</m:t>
                                                  </m:r>
                                                  <m:r>
                                                    <a:rPr lang="en-US" sz="3131" i="1">
                                                      <a:latin typeface="Cambria Math" panose="02040503050406030204" pitchFamily="18" charset="0"/>
                                                    </a:rPr>
                                                    <m:t>−1</m:t>
                                                  </m:r>
                                                </m:sup>
                                                <m:e>
                                                  <m:sSubSup>
                                                    <m:sSubSupPr>
                                                      <m:ctrlPr>
                                                        <a:rPr lang="en-US" sz="3131" i="1">
                                                          <a:latin typeface="Cambria Math" panose="02040503050406030204" pitchFamily="18" charset="0"/>
                                                        </a:rPr>
                                                      </m:ctrlPr>
                                                    </m:sSubSupPr>
                                                    <m:e>
                                                      <m:r>
                                                        <a:rPr lang="en-US" sz="3131" i="1">
                                                          <a:latin typeface="Cambria Math" panose="02040503050406030204" pitchFamily="18" charset="0"/>
                                                        </a:rPr>
                                                        <m:t>𝜎</m:t>
                                                      </m:r>
                                                    </m:e>
                                                    <m:sub>
                                                      <m:r>
                                                        <a:rPr lang="en-US" sz="3131" i="1">
                                                          <a:latin typeface="Cambria Math" panose="02040503050406030204" pitchFamily="18" charset="0"/>
                                                        </a:rPr>
                                                        <m:t>𝑖</m:t>
                                                      </m:r>
                                                    </m:sub>
                                                    <m:sup>
                                                      <m:r>
                                                        <a:rPr lang="en-US" sz="3131" i="1">
                                                          <a:latin typeface="Cambria Math" panose="02040503050406030204" pitchFamily="18" charset="0"/>
                                                        </a:rPr>
                                                        <m:t>2</m:t>
                                                      </m:r>
                                                    </m:sup>
                                                  </m:sSubSup>
                                                </m:e>
                                              </m:nary>
                                            </m:e>
                                          </m:d>
                                        </m:e>
                                        <m:sup>
                                          <m:r>
                                            <a:rPr lang="en-US" sz="3131" i="1">
                                              <a:latin typeface="Cambria Math" panose="02040503050406030204" pitchFamily="18" charset="0"/>
                                            </a:rPr>
                                            <m:t>2</m:t>
                                          </m:r>
                                        </m:sup>
                                      </m:sSup>
                                    </m:num>
                                    <m:den>
                                      <m:r>
                                        <a:rPr lang="en-US" sz="3131" i="1">
                                          <a:latin typeface="Cambria Math" panose="02040503050406030204" pitchFamily="18" charset="0"/>
                                        </a:rPr>
                                        <m:t>𝑛</m:t>
                                      </m:r>
                                    </m:den>
                                  </m:f>
                                </m:e>
                              </m:d>
                            </m:den>
                          </m:f>
                          <m:r>
                            <a:rPr lang="en-US" sz="3131" i="1">
                              <a:latin typeface="Cambria Math" panose="02040503050406030204" pitchFamily="18" charset="0"/>
                            </a:rPr>
                            <m:t>,1</m:t>
                          </m:r>
                        </m:e>
                      </m:d>
                    </m:oMath>
                  </m:oMathPara>
                </a14:m>
                <a:endParaRPr lang="en-US" sz="3131" i="1" dirty="0"/>
              </a:p>
            </p:txBody>
          </p:sp>
        </mc:Choice>
        <mc:Fallback>
          <p:sp>
            <p:nvSpPr>
              <p:cNvPr id="6" name="Rectángulo 5">
                <a:extLst>
                  <a:ext uri="{FF2B5EF4-FFF2-40B4-BE49-F238E27FC236}">
                    <a16:creationId xmlns:a16="http://schemas.microsoft.com/office/drawing/2014/main" id="{42D8316D-1840-418A-9A0C-43561521866F}"/>
                  </a:ext>
                </a:extLst>
              </p:cNvPr>
              <p:cNvSpPr>
                <a:spLocks noRot="1" noChangeAspect="1" noMove="1" noResize="1" noEditPoints="1" noAdjustHandles="1" noChangeArrowheads="1" noChangeShapeType="1" noTextEdit="1"/>
              </p:cNvSpPr>
              <p:nvPr/>
            </p:nvSpPr>
            <p:spPr>
              <a:xfrm>
                <a:off x="527768" y="5310894"/>
                <a:ext cx="9025088" cy="200356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96C682D1-7E9C-4C93-A50C-CB13B431DDCB}"/>
                  </a:ext>
                </a:extLst>
              </p:cNvPr>
              <p:cNvSpPr/>
              <p:nvPr/>
            </p:nvSpPr>
            <p:spPr>
              <a:xfrm>
                <a:off x="864745" y="1704261"/>
                <a:ext cx="4733027" cy="964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125" i="1" smtClean="0">
                              <a:latin typeface="Cambria Math" panose="02040503050406030204" pitchFamily="18" charset="0"/>
                            </a:rPr>
                          </m:ctrlPr>
                        </m:sSupPr>
                        <m:e>
                          <m:r>
                            <a:rPr lang="en-US" sz="3125" i="1">
                              <a:latin typeface="Cambria Math" panose="02040503050406030204" pitchFamily="18" charset="0"/>
                            </a:rPr>
                            <m:t>𝑃</m:t>
                          </m:r>
                        </m:e>
                        <m:sup>
                          <m:r>
                            <a:rPr lang="en-US" sz="3125" i="1">
                              <a:latin typeface="Cambria Math" panose="02040503050406030204" pitchFamily="18" charset="0"/>
                            </a:rPr>
                            <m:t>𝑏</m:t>
                          </m:r>
                        </m:sup>
                      </m:sSup>
                      <m:r>
                        <a:rPr lang="en-US" sz="3125" i="1">
                          <a:latin typeface="Cambria Math" panose="02040503050406030204" pitchFamily="18" charset="0"/>
                        </a:rPr>
                        <m:t>=</m:t>
                      </m:r>
                      <m:f>
                        <m:fPr>
                          <m:ctrlPr>
                            <a:rPr lang="en-US" sz="2800" i="1" smtClean="0">
                              <a:latin typeface="Cambria Math" panose="02040503050406030204" pitchFamily="18" charset="0"/>
                            </a:rPr>
                          </m:ctrlPr>
                        </m:fPr>
                        <m:num>
                          <m:r>
                            <a:rPr lang="es-CO" sz="2800" b="0" i="1" smtClean="0">
                              <a:latin typeface="Cambria Math" panose="02040503050406030204" pitchFamily="18" charset="0"/>
                            </a:rPr>
                            <m:t>1</m:t>
                          </m:r>
                        </m:num>
                        <m:den>
                          <m:r>
                            <a:rPr lang="es-CO" sz="2800" b="0" i="1" smtClean="0">
                              <a:latin typeface="Cambria Math" panose="02040503050406030204" pitchFamily="18" charset="0"/>
                            </a:rPr>
                            <m:t>𝑁</m:t>
                          </m:r>
                        </m:den>
                      </m:f>
                      <m:r>
                        <a:rPr lang="en-US" sz="2800" i="1">
                          <a:latin typeface="Cambria Math" panose="02040503050406030204" pitchFamily="18" charset="0"/>
                        </a:rPr>
                        <m:t>⋅</m:t>
                      </m:r>
                      <m:r>
                        <a:rPr lang="en-US" sz="3125" i="1" smtClean="0">
                          <a:latin typeface="Cambria Math" panose="02040503050406030204" pitchFamily="18" charset="0"/>
                          <a:ea typeface="Cambria Math" panose="02040503050406030204" pitchFamily="18" charset="0"/>
                        </a:rPr>
                        <m:t>∆</m:t>
                      </m:r>
                      <m:r>
                        <a:rPr lang="es-CO" sz="3125" b="0" i="1" smtClean="0">
                          <a:latin typeface="Cambria Math" panose="02040503050406030204" pitchFamily="18" charset="0"/>
                          <a:ea typeface="Cambria Math" panose="02040503050406030204" pitchFamily="18" charset="0"/>
                        </a:rPr>
                        <m:t>𝑋</m:t>
                      </m:r>
                      <m:r>
                        <a:rPr lang="en-US" sz="3200" i="1" smtClean="0">
                          <a:latin typeface="Cambria Math" panose="02040503050406030204" pitchFamily="18" charset="0"/>
                        </a:rPr>
                        <m:t>⋅</m:t>
                      </m:r>
                      <m:r>
                        <a:rPr lang="en-US" sz="3125" i="1" smtClean="0">
                          <a:latin typeface="Cambria Math" panose="02040503050406030204" pitchFamily="18" charset="0"/>
                          <a:ea typeface="Cambria Math" panose="02040503050406030204" pitchFamily="18" charset="0"/>
                        </a:rPr>
                        <m:t>∆</m:t>
                      </m:r>
                      <m:sSup>
                        <m:sSupPr>
                          <m:ctrlPr>
                            <a:rPr lang="en-US" sz="3125" i="1" smtClean="0">
                              <a:latin typeface="Cambria Math" panose="02040503050406030204" pitchFamily="18" charset="0"/>
                              <a:ea typeface="Cambria Math" panose="02040503050406030204" pitchFamily="18" charset="0"/>
                            </a:rPr>
                          </m:ctrlPr>
                        </m:sSupPr>
                        <m:e>
                          <m:r>
                            <a:rPr lang="es-CO" sz="3125" b="0" i="1" smtClean="0">
                              <a:latin typeface="Cambria Math" panose="02040503050406030204" pitchFamily="18" charset="0"/>
                              <a:ea typeface="Cambria Math" panose="02040503050406030204" pitchFamily="18" charset="0"/>
                            </a:rPr>
                            <m:t>𝑋</m:t>
                          </m:r>
                        </m:e>
                        <m:sup>
                          <m:r>
                            <a:rPr lang="es-CO" sz="3125" b="0" i="1" smtClean="0">
                              <a:latin typeface="Cambria Math" panose="02040503050406030204" pitchFamily="18" charset="0"/>
                              <a:ea typeface="Cambria Math" panose="02040503050406030204" pitchFamily="18" charset="0"/>
                            </a:rPr>
                            <m:t>𝑇</m:t>
                          </m:r>
                        </m:sup>
                      </m:sSup>
                      <m:r>
                        <a:rPr lang="en-US" sz="3125" i="1">
                          <a:latin typeface="Cambria Math" panose="02040503050406030204" pitchFamily="18" charset="0"/>
                        </a:rPr>
                        <m:t>∈</m:t>
                      </m:r>
                      <m:sSup>
                        <m:sSupPr>
                          <m:ctrlPr>
                            <a:rPr lang="en-US" sz="3125" i="1">
                              <a:latin typeface="Cambria Math" panose="02040503050406030204" pitchFamily="18" charset="0"/>
                            </a:rPr>
                          </m:ctrlPr>
                        </m:sSupPr>
                        <m:e>
                          <m:r>
                            <a:rPr lang="en-US" sz="3125" i="1">
                              <a:latin typeface="Cambria Math" panose="02040503050406030204" pitchFamily="18" charset="0"/>
                            </a:rPr>
                            <m:t>𝑅</m:t>
                          </m:r>
                        </m:e>
                        <m:sup>
                          <m:r>
                            <a:rPr lang="en-US" sz="3125" i="1">
                              <a:latin typeface="Cambria Math" panose="02040503050406030204" pitchFamily="18" charset="0"/>
                            </a:rPr>
                            <m:t>𝑁</m:t>
                          </m:r>
                          <m:r>
                            <a:rPr lang="en-US" sz="3125" i="1">
                              <a:latin typeface="Cambria Math" panose="02040503050406030204" pitchFamily="18" charset="0"/>
                            </a:rPr>
                            <m:t>×</m:t>
                          </m:r>
                          <m:r>
                            <a:rPr lang="en-US" sz="3125" i="1">
                              <a:latin typeface="Cambria Math" panose="02040503050406030204" pitchFamily="18" charset="0"/>
                            </a:rPr>
                            <m:t>𝑁</m:t>
                          </m:r>
                        </m:sup>
                      </m:sSup>
                    </m:oMath>
                  </m:oMathPara>
                </a14:m>
                <a:endParaRPr lang="en-US" sz="3125" i="1" dirty="0"/>
              </a:p>
            </p:txBody>
          </p:sp>
        </mc:Choice>
        <mc:Fallback>
          <p:sp>
            <p:nvSpPr>
              <p:cNvPr id="8" name="Rectángulo 7">
                <a:extLst>
                  <a:ext uri="{FF2B5EF4-FFF2-40B4-BE49-F238E27FC236}">
                    <a16:creationId xmlns:a16="http://schemas.microsoft.com/office/drawing/2014/main" id="{96C682D1-7E9C-4C93-A50C-CB13B431DDCB}"/>
                  </a:ext>
                </a:extLst>
              </p:cNvPr>
              <p:cNvSpPr>
                <a:spLocks noRot="1" noChangeAspect="1" noMove="1" noResize="1" noEditPoints="1" noAdjustHandles="1" noChangeArrowheads="1" noChangeShapeType="1" noTextEdit="1"/>
              </p:cNvSpPr>
              <p:nvPr/>
            </p:nvSpPr>
            <p:spPr>
              <a:xfrm>
                <a:off x="864745" y="1704261"/>
                <a:ext cx="4733027" cy="9645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682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AF3EBED-3002-4BB9-8A3D-0EBB7A081E70}"/>
              </a:ext>
            </a:extLst>
          </p:cNvPr>
          <p:cNvSpPr txBox="1"/>
          <p:nvPr/>
        </p:nvSpPr>
        <p:spPr>
          <a:xfrm>
            <a:off x="434726" y="476802"/>
            <a:ext cx="9226679" cy="1211870"/>
          </a:xfrm>
          <a:prstGeom prst="rect">
            <a:avLst/>
          </a:prstGeom>
          <a:noFill/>
        </p:spPr>
        <p:txBody>
          <a:bodyPr wrap="square" rtlCol="0">
            <a:spAutoFit/>
          </a:bodyPr>
          <a:lstStyle/>
          <a:p>
            <a:r>
              <a:rPr lang="es-CO" sz="2425" dirty="0">
                <a:latin typeface="Arial" panose="020B0604020202020204" pitchFamily="34" charset="0"/>
                <a:cs typeface="Arial" panose="020B0604020202020204" pitchFamily="34" charset="0"/>
              </a:rPr>
              <a:t>In (</a:t>
            </a:r>
            <a:r>
              <a:rPr lang="es-CO" sz="2425" dirty="0" err="1">
                <a:latin typeface="Arial" panose="020B0604020202020204" pitchFamily="34" charset="0"/>
                <a:cs typeface="Arial" panose="020B0604020202020204" pitchFamily="34" charset="0"/>
              </a:rPr>
              <a:t>Stoica</a:t>
            </a:r>
            <a:r>
              <a:rPr lang="es-CO" sz="2425" dirty="0">
                <a:latin typeface="Arial" panose="020B0604020202020204" pitchFamily="34" charset="0"/>
                <a:cs typeface="Arial" panose="020B0604020202020204" pitchFamily="34" charset="0"/>
              </a:rPr>
              <a:t> et. al., 2008) </a:t>
            </a:r>
            <a:r>
              <a:rPr lang="es-CO" sz="2425" dirty="0" err="1">
                <a:latin typeface="Arial" panose="020B0604020202020204" pitchFamily="34" charset="0"/>
                <a:cs typeface="Arial" panose="020B0604020202020204" pitchFamily="34" charset="0"/>
              </a:rPr>
              <a:t>is</a:t>
            </a:r>
            <a:r>
              <a:rPr lang="es-CO" sz="2425" dirty="0">
                <a:latin typeface="Arial" panose="020B0604020202020204" pitchFamily="34" charset="0"/>
                <a:cs typeface="Arial" panose="020B0604020202020204" pitchFamily="34" charset="0"/>
              </a:rPr>
              <a:t> </a:t>
            </a:r>
            <a:r>
              <a:rPr lang="es-CO" sz="2425" dirty="0" err="1">
                <a:latin typeface="Arial" panose="020B0604020202020204" pitchFamily="34" charset="0"/>
                <a:cs typeface="Arial" panose="020B0604020202020204" pitchFamily="34" charset="0"/>
              </a:rPr>
              <a:t>proposed</a:t>
            </a:r>
            <a:r>
              <a:rPr lang="es-CO" sz="2425" dirty="0">
                <a:latin typeface="Arial" panose="020B0604020202020204" pitchFamily="34" charset="0"/>
                <a:cs typeface="Arial" panose="020B0604020202020204" pitchFamily="34" charset="0"/>
              </a:rPr>
              <a:t> and </a:t>
            </a:r>
            <a:r>
              <a:rPr lang="en-US" sz="2425" dirty="0">
                <a:latin typeface="Arial" panose="020B0604020202020204" pitchFamily="34" charset="0"/>
                <a:cs typeface="Arial" panose="020B0604020202020204" pitchFamily="34" charset="0"/>
              </a:rPr>
              <a:t>extension</a:t>
            </a:r>
            <a:r>
              <a:rPr lang="es-CO" sz="2425" dirty="0">
                <a:latin typeface="Arial" panose="020B0604020202020204" pitchFamily="34" charset="0"/>
                <a:cs typeface="Arial" panose="020B0604020202020204" pitchFamily="34" charset="0"/>
              </a:rPr>
              <a:t> </a:t>
            </a:r>
            <a:r>
              <a:rPr lang="es-CO" sz="2425" dirty="0" err="1">
                <a:latin typeface="Arial" panose="020B0604020202020204" pitchFamily="34" charset="0"/>
                <a:cs typeface="Arial" panose="020B0604020202020204" pitchFamily="34" charset="0"/>
              </a:rPr>
              <a:t>of</a:t>
            </a:r>
            <a:r>
              <a:rPr lang="es-CO" sz="2425" dirty="0">
                <a:latin typeface="Arial" panose="020B0604020202020204" pitchFamily="34" charset="0"/>
                <a:cs typeface="Arial" panose="020B0604020202020204" pitchFamily="34" charset="0"/>
              </a:rPr>
              <a:t> </a:t>
            </a:r>
            <a:r>
              <a:rPr lang="es-CO" sz="2425" dirty="0" err="1">
                <a:latin typeface="Arial" panose="020B0604020202020204" pitchFamily="34" charset="0"/>
                <a:cs typeface="Arial" panose="020B0604020202020204" pitchFamily="34" charset="0"/>
              </a:rPr>
              <a:t>the</a:t>
            </a:r>
            <a:r>
              <a:rPr lang="es-CO" sz="2425" dirty="0">
                <a:latin typeface="Arial" panose="020B0604020202020204" pitchFamily="34" charset="0"/>
                <a:cs typeface="Arial" panose="020B0604020202020204" pitchFamily="34" charset="0"/>
              </a:rPr>
              <a:t> </a:t>
            </a:r>
            <a:r>
              <a:rPr lang="es-CO" sz="2425" dirty="0" err="1">
                <a:latin typeface="Arial" panose="020B0604020202020204" pitchFamily="34" charset="0"/>
                <a:cs typeface="Arial" panose="020B0604020202020204" pitchFamily="34" charset="0"/>
              </a:rPr>
              <a:t>Ledoid</a:t>
            </a:r>
            <a:r>
              <a:rPr lang="es-CO" sz="2425" dirty="0">
                <a:latin typeface="Arial" panose="020B0604020202020204" pitchFamily="34" charset="0"/>
                <a:cs typeface="Arial" panose="020B0604020202020204" pitchFamily="34" charset="0"/>
              </a:rPr>
              <a:t> and Wolf </a:t>
            </a:r>
            <a:r>
              <a:rPr lang="es-CO" sz="2425" dirty="0" err="1">
                <a:latin typeface="Arial" panose="020B0604020202020204" pitchFamily="34" charset="0"/>
                <a:cs typeface="Arial" panose="020B0604020202020204" pitchFamily="34" charset="0"/>
              </a:rPr>
              <a:t>method</a:t>
            </a:r>
            <a:r>
              <a:rPr lang="es-CO" sz="2425" dirty="0">
                <a:latin typeface="Arial" panose="020B0604020202020204" pitchFamily="34" charset="0"/>
                <a:cs typeface="Arial" panose="020B0604020202020204" pitchFamily="34" charset="0"/>
              </a:rPr>
              <a:t> </a:t>
            </a:r>
            <a:r>
              <a:rPr lang="es-CO" sz="2425" dirty="0" err="1">
                <a:latin typeface="Arial" panose="020B0604020202020204" pitchFamily="34" charset="0"/>
                <a:cs typeface="Arial" panose="020B0604020202020204" pitchFamily="34" charset="0"/>
              </a:rPr>
              <a:t>for</a:t>
            </a:r>
            <a:r>
              <a:rPr lang="es-CO" sz="2425" dirty="0">
                <a:latin typeface="Arial" panose="020B0604020202020204" pitchFamily="34" charset="0"/>
                <a:cs typeface="Arial" panose="020B0604020202020204" pitchFamily="34" charset="0"/>
              </a:rPr>
              <a:t> a general Target Matrix (</a:t>
            </a:r>
            <a:r>
              <a:rPr lang="es-CO" sz="2425" dirty="0" err="1">
                <a:latin typeface="Arial" panose="020B0604020202020204" pitchFamily="34" charset="0"/>
                <a:cs typeface="Arial" panose="020B0604020202020204" pitchFamily="34" charset="0"/>
              </a:rPr>
              <a:t>different</a:t>
            </a:r>
            <a:r>
              <a:rPr lang="es-CO" sz="2425" dirty="0">
                <a:latin typeface="Arial" panose="020B0604020202020204" pitchFamily="34" charset="0"/>
                <a:cs typeface="Arial" panose="020B0604020202020204" pitchFamily="34" charset="0"/>
              </a:rPr>
              <a:t> </a:t>
            </a:r>
            <a:r>
              <a:rPr lang="es-CO" sz="2425" dirty="0" err="1">
                <a:latin typeface="Arial" panose="020B0604020202020204" pitchFamily="34" charset="0"/>
                <a:cs typeface="Arial" panose="020B0604020202020204" pitchFamily="34" charset="0"/>
              </a:rPr>
              <a:t>to</a:t>
            </a:r>
            <a:r>
              <a:rPr lang="es-CO" sz="2425" dirty="0">
                <a:latin typeface="Arial" panose="020B0604020202020204" pitchFamily="34" charset="0"/>
                <a:cs typeface="Arial" panose="020B0604020202020204" pitchFamily="34" charset="0"/>
              </a:rPr>
              <a:t> a </a:t>
            </a:r>
            <a:r>
              <a:rPr lang="es-CO" sz="2425" dirty="0" err="1">
                <a:latin typeface="Arial" panose="020B0604020202020204" pitchFamily="34" charset="0"/>
                <a:cs typeface="Arial" panose="020B0604020202020204" pitchFamily="34" charset="0"/>
              </a:rPr>
              <a:t>Identity</a:t>
            </a:r>
            <a:r>
              <a:rPr lang="es-CO" sz="2425" dirty="0">
                <a:latin typeface="Arial" panose="020B0604020202020204" pitchFamily="34" charset="0"/>
                <a:cs typeface="Arial" panose="020B0604020202020204" pitchFamily="34" charset="0"/>
              </a:rPr>
              <a:t> Matrix) </a:t>
            </a:r>
            <a:endParaRPr lang="en-US" sz="2425"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781C298F-3D85-4AA9-9965-98BC5CD8BDBB}"/>
                  </a:ext>
                </a:extLst>
              </p:cNvPr>
              <p:cNvSpPr/>
              <p:nvPr/>
            </p:nvSpPr>
            <p:spPr>
              <a:xfrm>
                <a:off x="905750" y="2079748"/>
                <a:ext cx="5796267" cy="586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125" i="1" smtClean="0">
                              <a:latin typeface="Cambria Math" panose="02040503050406030204" pitchFamily="18" charset="0"/>
                            </a:rPr>
                          </m:ctrlPr>
                        </m:accPr>
                        <m:e>
                          <m:r>
                            <a:rPr lang="en-US" sz="3125" i="1">
                              <a:latin typeface="Cambria Math" panose="02040503050406030204" pitchFamily="18" charset="0"/>
                            </a:rPr>
                            <m:t>𝐵</m:t>
                          </m:r>
                        </m:e>
                      </m:acc>
                      <m:r>
                        <a:rPr lang="en-US" sz="3125" i="1">
                          <a:latin typeface="Cambria Math" panose="02040503050406030204" pitchFamily="18" charset="0"/>
                        </a:rPr>
                        <m:t>=</m:t>
                      </m:r>
                      <m:r>
                        <a:rPr lang="en-US" sz="3125" i="1" smtClean="0">
                          <a:latin typeface="Cambria Math" panose="02040503050406030204" pitchFamily="18" charset="0"/>
                          <a:ea typeface="Cambria Math" panose="02040503050406030204" pitchFamily="18" charset="0"/>
                        </a:rPr>
                        <m:t>𝛼</m:t>
                      </m:r>
                      <m:r>
                        <a:rPr lang="en-US" sz="3125" i="1">
                          <a:latin typeface="Cambria Math" panose="02040503050406030204" pitchFamily="18" charset="0"/>
                        </a:rPr>
                        <m:t>⋅</m:t>
                      </m:r>
                      <m:r>
                        <a:rPr lang="es-CO" sz="3125" i="1" smtClean="0">
                          <a:latin typeface="Cambria Math" panose="02040503050406030204" pitchFamily="18" charset="0"/>
                        </a:rPr>
                        <m:t>𝑇</m:t>
                      </m:r>
                      <m:r>
                        <a:rPr lang="en-US" sz="3125" i="1">
                          <a:latin typeface="Cambria Math" panose="02040503050406030204" pitchFamily="18" charset="0"/>
                        </a:rPr>
                        <m:t>+</m:t>
                      </m:r>
                      <m:d>
                        <m:dPr>
                          <m:ctrlPr>
                            <a:rPr lang="en-US" sz="3125" i="1">
                              <a:latin typeface="Cambria Math" panose="02040503050406030204" pitchFamily="18" charset="0"/>
                            </a:rPr>
                          </m:ctrlPr>
                        </m:dPr>
                        <m:e>
                          <m:r>
                            <a:rPr lang="en-US" sz="3125" i="1">
                              <a:latin typeface="Cambria Math" panose="02040503050406030204" pitchFamily="18" charset="0"/>
                            </a:rPr>
                            <m:t>1−</m:t>
                          </m:r>
                          <m:r>
                            <a:rPr lang="en-US" sz="3125" i="1" smtClean="0">
                              <a:latin typeface="Cambria Math" panose="02040503050406030204" pitchFamily="18" charset="0"/>
                              <a:ea typeface="Cambria Math" panose="02040503050406030204" pitchFamily="18" charset="0"/>
                            </a:rPr>
                            <m:t>𝛼</m:t>
                          </m:r>
                        </m:e>
                      </m:d>
                      <m:r>
                        <a:rPr lang="en-US" sz="3125" i="1">
                          <a:latin typeface="Cambria Math" panose="02040503050406030204" pitchFamily="18" charset="0"/>
                        </a:rPr>
                        <m:t>⋅</m:t>
                      </m:r>
                      <m:sSup>
                        <m:sSupPr>
                          <m:ctrlPr>
                            <a:rPr lang="en-US" sz="3125" i="1">
                              <a:latin typeface="Cambria Math" panose="02040503050406030204" pitchFamily="18" charset="0"/>
                            </a:rPr>
                          </m:ctrlPr>
                        </m:sSupPr>
                        <m:e>
                          <m:r>
                            <a:rPr lang="en-US" sz="3125" i="1">
                              <a:latin typeface="Cambria Math" panose="02040503050406030204" pitchFamily="18" charset="0"/>
                            </a:rPr>
                            <m:t>𝑃</m:t>
                          </m:r>
                        </m:e>
                        <m:sup>
                          <m:r>
                            <a:rPr lang="en-US" sz="3125" i="1">
                              <a:latin typeface="Cambria Math" panose="02040503050406030204" pitchFamily="18" charset="0"/>
                            </a:rPr>
                            <m:t>𝑏</m:t>
                          </m:r>
                        </m:sup>
                      </m:sSup>
                      <m:r>
                        <a:rPr lang="en-US" sz="3125" i="1">
                          <a:latin typeface="Cambria Math" panose="02040503050406030204" pitchFamily="18" charset="0"/>
                        </a:rPr>
                        <m:t>∈</m:t>
                      </m:r>
                      <m:sSup>
                        <m:sSupPr>
                          <m:ctrlPr>
                            <a:rPr lang="en-US" sz="3125" i="1">
                              <a:latin typeface="Cambria Math" panose="02040503050406030204" pitchFamily="18" charset="0"/>
                            </a:rPr>
                          </m:ctrlPr>
                        </m:sSupPr>
                        <m:e>
                          <m:r>
                            <a:rPr lang="en-US" sz="3125" i="1">
                              <a:latin typeface="Cambria Math" panose="02040503050406030204" pitchFamily="18" charset="0"/>
                            </a:rPr>
                            <m:t>𝑅</m:t>
                          </m:r>
                        </m:e>
                        <m:sup>
                          <m:r>
                            <a:rPr lang="en-US" sz="3125" i="1">
                              <a:latin typeface="Cambria Math" panose="02040503050406030204" pitchFamily="18" charset="0"/>
                            </a:rPr>
                            <m:t>𝑁</m:t>
                          </m:r>
                          <m:r>
                            <a:rPr lang="en-US" sz="3125" i="1">
                              <a:latin typeface="Cambria Math" panose="02040503050406030204" pitchFamily="18" charset="0"/>
                            </a:rPr>
                            <m:t>×</m:t>
                          </m:r>
                          <m:r>
                            <a:rPr lang="en-US" sz="3125" i="1">
                              <a:latin typeface="Cambria Math" panose="02040503050406030204" pitchFamily="18" charset="0"/>
                            </a:rPr>
                            <m:t>𝑁</m:t>
                          </m:r>
                        </m:sup>
                      </m:sSup>
                    </m:oMath>
                  </m:oMathPara>
                </a14:m>
                <a:endParaRPr lang="en-US" sz="3125" i="1" dirty="0"/>
              </a:p>
            </p:txBody>
          </p:sp>
        </mc:Choice>
        <mc:Fallback>
          <p:sp>
            <p:nvSpPr>
              <p:cNvPr id="8" name="Rectángulo 7">
                <a:extLst>
                  <a:ext uri="{FF2B5EF4-FFF2-40B4-BE49-F238E27FC236}">
                    <a16:creationId xmlns:a16="http://schemas.microsoft.com/office/drawing/2014/main" id="{781C298F-3D85-4AA9-9965-98BC5CD8BDBB}"/>
                  </a:ext>
                </a:extLst>
              </p:cNvPr>
              <p:cNvSpPr>
                <a:spLocks noRot="1" noChangeAspect="1" noMove="1" noResize="1" noEditPoints="1" noAdjustHandles="1" noChangeArrowheads="1" noChangeShapeType="1" noTextEdit="1"/>
              </p:cNvSpPr>
              <p:nvPr/>
            </p:nvSpPr>
            <p:spPr>
              <a:xfrm>
                <a:off x="905750" y="2079748"/>
                <a:ext cx="5796267" cy="5862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FAB2B228-414C-4814-9F3C-6D327FB4A897}"/>
                  </a:ext>
                </a:extLst>
              </p:cNvPr>
              <p:cNvSpPr/>
              <p:nvPr/>
            </p:nvSpPr>
            <p:spPr>
              <a:xfrm>
                <a:off x="169762" y="3057075"/>
                <a:ext cx="9025088" cy="14455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𝛼</m:t>
                      </m:r>
                      <m:r>
                        <a:rPr lang="en-US" sz="3131" i="1">
                          <a:latin typeface="Cambria Math" panose="02040503050406030204" pitchFamily="18" charset="0"/>
                        </a:rPr>
                        <m:t>=</m:t>
                      </m:r>
                      <m:r>
                        <a:rPr lang="en-US" sz="3131" i="1">
                          <a:latin typeface="Cambria Math" panose="02040503050406030204" pitchFamily="18" charset="0"/>
                        </a:rPr>
                        <m:t>𝑚𝑖𝑛</m:t>
                      </m:r>
                      <m:d>
                        <m:dPr>
                          <m:ctrlPr>
                            <a:rPr lang="en-US" sz="3131" i="1">
                              <a:latin typeface="Cambria Math" panose="02040503050406030204" pitchFamily="18" charset="0"/>
                            </a:rPr>
                          </m:ctrlPr>
                        </m:dPr>
                        <m:e>
                          <m:f>
                            <m:fPr>
                              <m:ctrlPr>
                                <a:rPr lang="en-US" sz="3131" i="1">
                                  <a:latin typeface="Cambria Math" panose="02040503050406030204" pitchFamily="18" charset="0"/>
                                </a:rPr>
                              </m:ctrlPr>
                            </m:fPr>
                            <m:num>
                              <m:f>
                                <m:fPr>
                                  <m:ctrlPr>
                                    <a:rPr lang="en-US" sz="3131" i="1">
                                      <a:latin typeface="Cambria Math" panose="02040503050406030204" pitchFamily="18" charset="0"/>
                                    </a:rPr>
                                  </m:ctrlPr>
                                </m:fPr>
                                <m:num>
                                  <m:r>
                                    <a:rPr lang="es-CO" sz="3131" b="0" i="1" smtClean="0">
                                      <a:latin typeface="Cambria Math" panose="02040503050406030204" pitchFamily="18" charset="0"/>
                                    </a:rPr>
                                    <m:t>1</m:t>
                                  </m:r>
                                </m:num>
                                <m:den>
                                  <m:sSup>
                                    <m:sSupPr>
                                      <m:ctrlPr>
                                        <a:rPr lang="en-US" sz="3131" i="1" smtClean="0">
                                          <a:latin typeface="Cambria Math" panose="02040503050406030204" pitchFamily="18" charset="0"/>
                                        </a:rPr>
                                      </m:ctrlPr>
                                    </m:sSupPr>
                                    <m:e>
                                      <m:r>
                                        <a:rPr lang="es-CO" sz="3131" b="0" i="1" smtClean="0">
                                          <a:latin typeface="Cambria Math" panose="02040503050406030204" pitchFamily="18" charset="0"/>
                                        </a:rPr>
                                        <m:t>𝑁</m:t>
                                      </m:r>
                                    </m:e>
                                    <m:sup>
                                      <m:r>
                                        <a:rPr lang="es-CO" sz="3131" b="0" i="1" smtClean="0">
                                          <a:latin typeface="Cambria Math" panose="02040503050406030204" pitchFamily="18" charset="0"/>
                                        </a:rPr>
                                        <m:t>2</m:t>
                                      </m:r>
                                    </m:sup>
                                  </m:sSup>
                                </m:den>
                              </m:f>
                              <m:r>
                                <a:rPr lang="en-US" sz="3131" i="1">
                                  <a:latin typeface="Cambria Math" panose="02040503050406030204" pitchFamily="18" charset="0"/>
                                </a:rPr>
                                <m:t>⋅</m:t>
                              </m:r>
                              <m:nary>
                                <m:naryPr>
                                  <m:chr m:val="∑"/>
                                  <m:limLoc m:val="subSup"/>
                                  <m:ctrlPr>
                                    <a:rPr lang="en-US" sz="3131" i="1" smtClean="0">
                                      <a:latin typeface="Cambria Math" panose="02040503050406030204" pitchFamily="18" charset="0"/>
                                    </a:rPr>
                                  </m:ctrlPr>
                                </m:naryPr>
                                <m:sub>
                                  <m:r>
                                    <a:rPr lang="en-US" sz="3131" i="1">
                                      <a:latin typeface="Cambria Math" panose="02040503050406030204" pitchFamily="18" charset="0"/>
                                    </a:rPr>
                                    <m:t>𝑖</m:t>
                                  </m:r>
                                  <m:r>
                                    <a:rPr lang="en-US" sz="3131" i="1">
                                      <a:latin typeface="Cambria Math" panose="02040503050406030204" pitchFamily="18" charset="0"/>
                                    </a:rPr>
                                    <m:t>=1</m:t>
                                  </m:r>
                                </m:sub>
                                <m:sup>
                                  <m:r>
                                    <a:rPr lang="en-US" sz="3131" i="1">
                                      <a:latin typeface="Cambria Math" panose="02040503050406030204" pitchFamily="18" charset="0"/>
                                    </a:rPr>
                                    <m:t>𝑁</m:t>
                                  </m:r>
                                </m:sup>
                                <m:e>
                                  <m:sSup>
                                    <m:sSupPr>
                                      <m:ctrlPr>
                                        <a:rPr lang="en-US" sz="3131" i="1" smtClean="0">
                                          <a:latin typeface="Cambria Math" panose="02040503050406030204" pitchFamily="18" charset="0"/>
                                        </a:rPr>
                                      </m:ctrlPr>
                                    </m:sSupPr>
                                    <m:e>
                                      <m:d>
                                        <m:dPr>
                                          <m:begChr m:val="‖"/>
                                          <m:endChr m:val="‖"/>
                                          <m:ctrlPr>
                                            <a:rPr lang="en-US" sz="3200" i="1" smtClean="0">
                                              <a:latin typeface="Cambria Math" panose="02040503050406030204" pitchFamily="18" charset="0"/>
                                            </a:rPr>
                                          </m:ctrlPr>
                                        </m:dPr>
                                        <m:e>
                                          <m:r>
                                            <a:rPr lang="en-US" sz="2800" i="1" smtClean="0">
                                              <a:latin typeface="Cambria Math" panose="02040503050406030204" pitchFamily="18" charset="0"/>
                                              <a:ea typeface="Cambria Math" panose="02040503050406030204" pitchFamily="18" charset="0"/>
                                            </a:rPr>
                                            <m:t>∆</m:t>
                                          </m:r>
                                          <m:r>
                                            <a:rPr lang="es-CO" sz="2800" b="0" i="1" smtClean="0">
                                              <a:latin typeface="Cambria Math" panose="02040503050406030204" pitchFamily="18" charset="0"/>
                                              <a:ea typeface="Cambria Math" panose="02040503050406030204" pitchFamily="18" charset="0"/>
                                            </a:rPr>
                                            <m:t>𝑋</m:t>
                                          </m:r>
                                          <m:d>
                                            <m:dPr>
                                              <m:ctrlPr>
                                                <a:rPr lang="es-CO" sz="2800" b="0" i="1" smtClean="0">
                                                  <a:latin typeface="Cambria Math" panose="02040503050406030204" pitchFamily="18" charset="0"/>
                                                  <a:ea typeface="Cambria Math" panose="02040503050406030204" pitchFamily="18" charset="0"/>
                                                </a:rPr>
                                              </m:ctrlPr>
                                            </m:dPr>
                                            <m:e>
                                              <m:r>
                                                <a:rPr lang="es-CO" sz="2800" b="0" i="1" smtClean="0">
                                                  <a:latin typeface="Cambria Math" panose="02040503050406030204" pitchFamily="18" charset="0"/>
                                                  <a:ea typeface="Cambria Math" panose="02040503050406030204" pitchFamily="18" charset="0"/>
                                                </a:rPr>
                                                <m:t>𝑖</m:t>
                                              </m:r>
                                            </m:e>
                                          </m:d>
                                        </m:e>
                                      </m:d>
                                    </m:e>
                                    <m:sup>
                                      <m:r>
                                        <a:rPr lang="es-CO" sz="3131" b="0" i="1" smtClean="0">
                                          <a:latin typeface="Cambria Math" panose="02040503050406030204" pitchFamily="18" charset="0"/>
                                        </a:rPr>
                                        <m:t>4</m:t>
                                      </m:r>
                                    </m:sup>
                                  </m:sSup>
                                </m:e>
                              </m:nary>
                              <m:r>
                                <a:rPr lang="es-CO" sz="3131" b="0" i="1" smtClean="0">
                                  <a:latin typeface="Cambria Math" panose="02040503050406030204" pitchFamily="18" charset="0"/>
                                </a:rPr>
                                <m:t>−</m:t>
                              </m:r>
                              <m:f>
                                <m:fPr>
                                  <m:ctrlPr>
                                    <a:rPr lang="en-US" sz="3131" i="1" smtClean="0">
                                      <a:latin typeface="Cambria Math" panose="02040503050406030204" pitchFamily="18" charset="0"/>
                                    </a:rPr>
                                  </m:ctrlPr>
                                </m:fPr>
                                <m:num>
                                  <m:r>
                                    <a:rPr lang="es-CO" sz="3131" b="0" i="1" smtClean="0">
                                      <a:latin typeface="Cambria Math" panose="02040503050406030204" pitchFamily="18" charset="0"/>
                                    </a:rPr>
                                    <m:t>1</m:t>
                                  </m:r>
                                </m:num>
                                <m:den>
                                  <m:r>
                                    <a:rPr lang="es-CO" sz="3131" i="1" smtClean="0">
                                      <a:latin typeface="Cambria Math" panose="02040503050406030204" pitchFamily="18" charset="0"/>
                                    </a:rPr>
                                    <m:t>𝑁</m:t>
                                  </m:r>
                                </m:den>
                              </m:f>
                              <m:sSup>
                                <m:sSupPr>
                                  <m:ctrlPr>
                                    <a:rPr lang="en-US" sz="3600" i="1" smtClean="0">
                                      <a:latin typeface="Cambria Math" panose="02040503050406030204" pitchFamily="18" charset="0"/>
                                    </a:rPr>
                                  </m:ctrlPr>
                                </m:sSupPr>
                                <m:e>
                                  <m:d>
                                    <m:dPr>
                                      <m:begChr m:val="‖"/>
                                      <m:endChr m:val="‖"/>
                                      <m:ctrlPr>
                                        <a:rPr lang="en-US" sz="3600" i="1" smtClean="0">
                                          <a:latin typeface="Cambria Math" panose="02040503050406030204" pitchFamily="18" charset="0"/>
                                        </a:rPr>
                                      </m:ctrlPr>
                                    </m:dPr>
                                    <m:e>
                                      <m:sSup>
                                        <m:sSupPr>
                                          <m:ctrlPr>
                                            <a:rPr lang="en-US" sz="3200" i="1" smtClean="0">
                                              <a:latin typeface="Cambria Math" panose="02040503050406030204" pitchFamily="18" charset="0"/>
                                            </a:rPr>
                                          </m:ctrlPr>
                                        </m:sSupPr>
                                        <m:e>
                                          <m:r>
                                            <a:rPr lang="en-US" sz="3200" i="1">
                                              <a:latin typeface="Cambria Math" panose="02040503050406030204" pitchFamily="18" charset="0"/>
                                            </a:rPr>
                                            <m:t>𝑃</m:t>
                                          </m:r>
                                        </m:e>
                                        <m:sup>
                                          <m:r>
                                            <a:rPr lang="en-US" sz="3200" i="1">
                                              <a:latin typeface="Cambria Math" panose="02040503050406030204" pitchFamily="18" charset="0"/>
                                            </a:rPr>
                                            <m:t>𝑏</m:t>
                                          </m:r>
                                        </m:sup>
                                      </m:sSup>
                                    </m:e>
                                  </m:d>
                                </m:e>
                                <m:sup>
                                  <m:r>
                                    <a:rPr lang="es-CO" sz="3200" b="0" i="1" smtClean="0">
                                      <a:latin typeface="Cambria Math" panose="02040503050406030204" pitchFamily="18" charset="0"/>
                                      <a:ea typeface="Cambria Math" panose="02040503050406030204" pitchFamily="18" charset="0"/>
                                    </a:rPr>
                                    <m:t>2</m:t>
                                  </m:r>
                                </m:sup>
                              </m:sSup>
                            </m:num>
                            <m:den>
                              <m:sSup>
                                <m:sSupPr>
                                  <m:ctrlPr>
                                    <a:rPr lang="en-US" sz="3200" i="1" smtClean="0">
                                      <a:latin typeface="Cambria Math" panose="02040503050406030204" pitchFamily="18" charset="0"/>
                                    </a:rPr>
                                  </m:ctrlPr>
                                </m:sSupPr>
                                <m:e>
                                  <m:d>
                                    <m:dPr>
                                      <m:begChr m:val="‖"/>
                                      <m:endChr m:val="‖"/>
                                      <m:ctrlPr>
                                        <a:rPr lang="en-US" sz="32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a:latin typeface="Cambria Math" panose="02040503050406030204" pitchFamily="18" charset="0"/>
                                            </a:rPr>
                                            <m:t>𝑃</m:t>
                                          </m:r>
                                        </m:e>
                                        <m:sup>
                                          <m:r>
                                            <a:rPr lang="en-US" sz="2800" i="1">
                                              <a:latin typeface="Cambria Math" panose="02040503050406030204" pitchFamily="18" charset="0"/>
                                            </a:rPr>
                                            <m:t>𝑏</m:t>
                                          </m:r>
                                        </m:sup>
                                      </m:sSup>
                                      <m:r>
                                        <a:rPr lang="es-CO" sz="2800" b="0" i="1" smtClean="0">
                                          <a:latin typeface="Cambria Math" panose="02040503050406030204" pitchFamily="18" charset="0"/>
                                        </a:rPr>
                                        <m:t>−</m:t>
                                      </m:r>
                                      <m:r>
                                        <a:rPr lang="es-CO" sz="2800" b="0" i="1" smtClean="0">
                                          <a:latin typeface="Cambria Math" panose="02040503050406030204" pitchFamily="18" charset="0"/>
                                        </a:rPr>
                                        <m:t>𝑇</m:t>
                                      </m:r>
                                    </m:e>
                                  </m:d>
                                </m:e>
                                <m:sup>
                                  <m:r>
                                    <a:rPr lang="es-CO" sz="2800" b="0" i="1" smtClean="0">
                                      <a:latin typeface="Cambria Math" panose="02040503050406030204" pitchFamily="18" charset="0"/>
                                      <a:ea typeface="Cambria Math" panose="02040503050406030204" pitchFamily="18" charset="0"/>
                                    </a:rPr>
                                    <m:t>2</m:t>
                                  </m:r>
                                </m:sup>
                              </m:sSup>
                            </m:den>
                          </m:f>
                          <m:r>
                            <a:rPr lang="en-US" sz="3131" i="1">
                              <a:latin typeface="Cambria Math" panose="02040503050406030204" pitchFamily="18" charset="0"/>
                            </a:rPr>
                            <m:t>,1</m:t>
                          </m:r>
                        </m:e>
                      </m:d>
                    </m:oMath>
                  </m:oMathPara>
                </a14:m>
                <a:endParaRPr lang="en-US" sz="3131" i="1" dirty="0"/>
              </a:p>
            </p:txBody>
          </p:sp>
        </mc:Choice>
        <mc:Fallback>
          <p:sp>
            <p:nvSpPr>
              <p:cNvPr id="9" name="Rectángulo 8">
                <a:extLst>
                  <a:ext uri="{FF2B5EF4-FFF2-40B4-BE49-F238E27FC236}">
                    <a16:creationId xmlns:a16="http://schemas.microsoft.com/office/drawing/2014/main" id="{FAB2B228-414C-4814-9F3C-6D327FB4A897}"/>
                  </a:ext>
                </a:extLst>
              </p:cNvPr>
              <p:cNvSpPr>
                <a:spLocks noRot="1" noChangeAspect="1" noMove="1" noResize="1" noEditPoints="1" noAdjustHandles="1" noChangeArrowheads="1" noChangeShapeType="1" noTextEdit="1"/>
              </p:cNvSpPr>
              <p:nvPr/>
            </p:nvSpPr>
            <p:spPr>
              <a:xfrm>
                <a:off x="169762" y="3057075"/>
                <a:ext cx="9025088" cy="144552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737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6F122026-0BB7-4F9C-B366-84CC32428A9B}"/>
              </a:ext>
            </a:extLst>
          </p:cNvPr>
          <p:cNvGrpSpPr/>
          <p:nvPr/>
        </p:nvGrpSpPr>
        <p:grpSpPr>
          <a:xfrm>
            <a:off x="0" y="912160"/>
            <a:ext cx="10080625" cy="6500121"/>
            <a:chOff x="0" y="529777"/>
            <a:chExt cx="10080625" cy="6500121"/>
          </a:xfrm>
        </p:grpSpPr>
        <p:pic>
          <p:nvPicPr>
            <p:cNvPr id="3" name="Gráfico 2">
              <a:extLst>
                <a:ext uri="{FF2B5EF4-FFF2-40B4-BE49-F238E27FC236}">
                  <a16:creationId xmlns:a16="http://schemas.microsoft.com/office/drawing/2014/main" id="{21C8F70A-5632-460C-89AE-CFB296FF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9777"/>
              <a:ext cx="10080625" cy="6500121"/>
            </a:xfrm>
            <a:prstGeom prst="rect">
              <a:avLst/>
            </a:prstGeom>
          </p:spPr>
        </p:pic>
        <p:sp>
          <p:nvSpPr>
            <p:cNvPr id="4" name="Elipse 3">
              <a:extLst>
                <a:ext uri="{FF2B5EF4-FFF2-40B4-BE49-F238E27FC236}">
                  <a16:creationId xmlns:a16="http://schemas.microsoft.com/office/drawing/2014/main" id="{24E0EBAE-B611-4728-B114-41317A958C12}"/>
                </a:ext>
              </a:extLst>
            </p:cNvPr>
            <p:cNvSpPr/>
            <p:nvPr/>
          </p:nvSpPr>
          <p:spPr>
            <a:xfrm flipV="1">
              <a:off x="2678431" y="15163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ipse 4">
              <a:extLst>
                <a:ext uri="{FF2B5EF4-FFF2-40B4-BE49-F238E27FC236}">
                  <a16:creationId xmlns:a16="http://schemas.microsoft.com/office/drawing/2014/main" id="{0F2DD7AF-64A5-4B30-8356-27F2DCA39873}"/>
                </a:ext>
              </a:extLst>
            </p:cNvPr>
            <p:cNvSpPr/>
            <p:nvPr/>
          </p:nvSpPr>
          <p:spPr>
            <a:xfrm flipV="1">
              <a:off x="2297431" y="310705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ipse 5">
              <a:extLst>
                <a:ext uri="{FF2B5EF4-FFF2-40B4-BE49-F238E27FC236}">
                  <a16:creationId xmlns:a16="http://schemas.microsoft.com/office/drawing/2014/main" id="{264D25FD-DA5B-4F7B-B5E7-B9C173DF1CFC}"/>
                </a:ext>
              </a:extLst>
            </p:cNvPr>
            <p:cNvSpPr/>
            <p:nvPr/>
          </p:nvSpPr>
          <p:spPr>
            <a:xfrm flipV="1">
              <a:off x="5269231" y="204025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a:extLst>
                <a:ext uri="{FF2B5EF4-FFF2-40B4-BE49-F238E27FC236}">
                  <a16:creationId xmlns:a16="http://schemas.microsoft.com/office/drawing/2014/main" id="{AD511D6E-7DCC-439D-8ADA-64A19C14CA66}"/>
                </a:ext>
              </a:extLst>
            </p:cNvPr>
            <p:cNvSpPr/>
            <p:nvPr/>
          </p:nvSpPr>
          <p:spPr>
            <a:xfrm flipV="1">
              <a:off x="7117081" y="12496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a:extLst>
                <a:ext uri="{FF2B5EF4-FFF2-40B4-BE49-F238E27FC236}">
                  <a16:creationId xmlns:a16="http://schemas.microsoft.com/office/drawing/2014/main" id="{91C88459-9762-4562-8299-682208C35ED0}"/>
                </a:ext>
              </a:extLst>
            </p:cNvPr>
            <p:cNvSpPr/>
            <p:nvPr/>
          </p:nvSpPr>
          <p:spPr>
            <a:xfrm flipV="1">
              <a:off x="7860031" y="495490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a:extLst>
                <a:ext uri="{FF2B5EF4-FFF2-40B4-BE49-F238E27FC236}">
                  <a16:creationId xmlns:a16="http://schemas.microsoft.com/office/drawing/2014/main" id="{362F062F-98AD-42B0-9CF9-AC7CE13FFB92}"/>
                </a:ext>
              </a:extLst>
            </p:cNvPr>
            <p:cNvSpPr/>
            <p:nvPr/>
          </p:nvSpPr>
          <p:spPr>
            <a:xfrm flipV="1">
              <a:off x="4535806" y="575500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uadroTexto 10">
            <a:extLst>
              <a:ext uri="{FF2B5EF4-FFF2-40B4-BE49-F238E27FC236}">
                <a16:creationId xmlns:a16="http://schemas.microsoft.com/office/drawing/2014/main" id="{915E73E1-9EE0-4F86-9FD8-C001063E0A71}"/>
              </a:ext>
            </a:extLst>
          </p:cNvPr>
          <p:cNvSpPr txBox="1"/>
          <p:nvPr/>
        </p:nvSpPr>
        <p:spPr>
          <a:xfrm>
            <a:off x="4203297" y="427135"/>
            <a:ext cx="1313949" cy="584775"/>
          </a:xfrm>
          <a:prstGeom prst="rect">
            <a:avLst/>
          </a:prstGeom>
          <a:noFill/>
        </p:spPr>
        <p:txBody>
          <a:bodyPr wrap="none" rtlCol="0">
            <a:spAutoFit/>
          </a:bodyPr>
          <a:lstStyle/>
          <a:p>
            <a:r>
              <a:rPr lang="en-US" sz="3200" dirty="0"/>
              <a:t>Reality</a:t>
            </a:r>
          </a:p>
        </p:txBody>
      </p:sp>
    </p:spTree>
    <p:extLst>
      <p:ext uri="{BB962C8B-B14F-4D97-AF65-F5344CB8AC3E}">
        <p14:creationId xmlns:p14="http://schemas.microsoft.com/office/powerpoint/2010/main" val="16990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397F3593-815E-4A75-807C-731D2B00D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1149"/>
            <a:ext cx="10132188" cy="6533804"/>
          </a:xfrm>
          <a:prstGeom prst="rect">
            <a:avLst/>
          </a:prstGeom>
        </p:spPr>
      </p:pic>
      <p:grpSp>
        <p:nvGrpSpPr>
          <p:cNvPr id="10" name="Grupo 9">
            <a:extLst>
              <a:ext uri="{FF2B5EF4-FFF2-40B4-BE49-F238E27FC236}">
                <a16:creationId xmlns:a16="http://schemas.microsoft.com/office/drawing/2014/main" id="{6F122026-0BB7-4F9C-B366-84CC32428A9B}"/>
              </a:ext>
            </a:extLst>
          </p:cNvPr>
          <p:cNvGrpSpPr/>
          <p:nvPr/>
        </p:nvGrpSpPr>
        <p:grpSpPr>
          <a:xfrm>
            <a:off x="2297431" y="1632064"/>
            <a:ext cx="5608319" cy="4551044"/>
            <a:chOff x="2297431" y="1249681"/>
            <a:chExt cx="5608319" cy="4551044"/>
          </a:xfrm>
        </p:grpSpPr>
        <p:sp>
          <p:nvSpPr>
            <p:cNvPr id="4" name="Elipse 3">
              <a:extLst>
                <a:ext uri="{FF2B5EF4-FFF2-40B4-BE49-F238E27FC236}">
                  <a16:creationId xmlns:a16="http://schemas.microsoft.com/office/drawing/2014/main" id="{24E0EBAE-B611-4728-B114-41317A958C12}"/>
                </a:ext>
              </a:extLst>
            </p:cNvPr>
            <p:cNvSpPr/>
            <p:nvPr/>
          </p:nvSpPr>
          <p:spPr>
            <a:xfrm flipV="1">
              <a:off x="2678431" y="15163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ipse 4">
              <a:extLst>
                <a:ext uri="{FF2B5EF4-FFF2-40B4-BE49-F238E27FC236}">
                  <a16:creationId xmlns:a16="http://schemas.microsoft.com/office/drawing/2014/main" id="{0F2DD7AF-64A5-4B30-8356-27F2DCA39873}"/>
                </a:ext>
              </a:extLst>
            </p:cNvPr>
            <p:cNvSpPr/>
            <p:nvPr/>
          </p:nvSpPr>
          <p:spPr>
            <a:xfrm flipV="1">
              <a:off x="2297431" y="310705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ipse 5">
              <a:extLst>
                <a:ext uri="{FF2B5EF4-FFF2-40B4-BE49-F238E27FC236}">
                  <a16:creationId xmlns:a16="http://schemas.microsoft.com/office/drawing/2014/main" id="{264D25FD-DA5B-4F7B-B5E7-B9C173DF1CFC}"/>
                </a:ext>
              </a:extLst>
            </p:cNvPr>
            <p:cNvSpPr/>
            <p:nvPr/>
          </p:nvSpPr>
          <p:spPr>
            <a:xfrm flipV="1">
              <a:off x="5269231" y="204025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a:extLst>
                <a:ext uri="{FF2B5EF4-FFF2-40B4-BE49-F238E27FC236}">
                  <a16:creationId xmlns:a16="http://schemas.microsoft.com/office/drawing/2014/main" id="{AD511D6E-7DCC-439D-8ADA-64A19C14CA66}"/>
                </a:ext>
              </a:extLst>
            </p:cNvPr>
            <p:cNvSpPr/>
            <p:nvPr/>
          </p:nvSpPr>
          <p:spPr>
            <a:xfrm flipV="1">
              <a:off x="7117081" y="12496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a:extLst>
                <a:ext uri="{FF2B5EF4-FFF2-40B4-BE49-F238E27FC236}">
                  <a16:creationId xmlns:a16="http://schemas.microsoft.com/office/drawing/2014/main" id="{91C88459-9762-4562-8299-682208C35ED0}"/>
                </a:ext>
              </a:extLst>
            </p:cNvPr>
            <p:cNvSpPr/>
            <p:nvPr/>
          </p:nvSpPr>
          <p:spPr>
            <a:xfrm flipV="1">
              <a:off x="7860031" y="495490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a:extLst>
                <a:ext uri="{FF2B5EF4-FFF2-40B4-BE49-F238E27FC236}">
                  <a16:creationId xmlns:a16="http://schemas.microsoft.com/office/drawing/2014/main" id="{362F062F-98AD-42B0-9CF9-AC7CE13FFB92}"/>
                </a:ext>
              </a:extLst>
            </p:cNvPr>
            <p:cNvSpPr/>
            <p:nvPr/>
          </p:nvSpPr>
          <p:spPr>
            <a:xfrm flipV="1">
              <a:off x="4535806" y="575500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uadroTexto 10">
            <a:extLst>
              <a:ext uri="{FF2B5EF4-FFF2-40B4-BE49-F238E27FC236}">
                <a16:creationId xmlns:a16="http://schemas.microsoft.com/office/drawing/2014/main" id="{915E73E1-9EE0-4F86-9FD8-C001063E0A71}"/>
              </a:ext>
            </a:extLst>
          </p:cNvPr>
          <p:cNvSpPr txBox="1"/>
          <p:nvPr/>
        </p:nvSpPr>
        <p:spPr>
          <a:xfrm>
            <a:off x="4203297" y="427135"/>
            <a:ext cx="1266693" cy="584775"/>
          </a:xfrm>
          <a:prstGeom prst="rect">
            <a:avLst/>
          </a:prstGeom>
          <a:noFill/>
        </p:spPr>
        <p:txBody>
          <a:bodyPr wrap="none" rtlCol="0">
            <a:spAutoFit/>
          </a:bodyPr>
          <a:lstStyle/>
          <a:p>
            <a:r>
              <a:rPr lang="en-US" sz="3200" dirty="0"/>
              <a:t>Model</a:t>
            </a:r>
          </a:p>
        </p:txBody>
      </p:sp>
    </p:spTree>
    <p:extLst>
      <p:ext uri="{BB962C8B-B14F-4D97-AF65-F5344CB8AC3E}">
        <p14:creationId xmlns:p14="http://schemas.microsoft.com/office/powerpoint/2010/main" val="3608287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9BAD59CF-6610-4BD8-81FC-111971CDB4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9777"/>
            <a:ext cx="10080625" cy="6500121"/>
          </a:xfrm>
          <a:prstGeom prst="rect">
            <a:avLst/>
          </a:prstGeom>
        </p:spPr>
      </p:pic>
      <p:sp>
        <p:nvSpPr>
          <p:cNvPr id="12" name="Rectángulo 11">
            <a:extLst>
              <a:ext uri="{FF2B5EF4-FFF2-40B4-BE49-F238E27FC236}">
                <a16:creationId xmlns:a16="http://schemas.microsoft.com/office/drawing/2014/main" id="{938EB016-3EC2-47B5-9E3F-5780DBCD3B1D}"/>
              </a:ext>
            </a:extLst>
          </p:cNvPr>
          <p:cNvSpPr/>
          <p:nvPr/>
        </p:nvSpPr>
        <p:spPr>
          <a:xfrm>
            <a:off x="2886074" y="2867979"/>
            <a:ext cx="1938337" cy="1323976"/>
          </a:xfrm>
          <a:prstGeom prst="rect">
            <a:avLst/>
          </a:prstGeom>
          <a:solidFill>
            <a:srgbClr val="4472C4">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trella: 5 puntas 12">
            <a:extLst>
              <a:ext uri="{FF2B5EF4-FFF2-40B4-BE49-F238E27FC236}">
                <a16:creationId xmlns:a16="http://schemas.microsoft.com/office/drawing/2014/main" id="{EDA62ED8-7E0A-4438-A482-49B12AFDBF73}"/>
              </a:ext>
            </a:extLst>
          </p:cNvPr>
          <p:cNvSpPr/>
          <p:nvPr/>
        </p:nvSpPr>
        <p:spPr>
          <a:xfrm>
            <a:off x="3729037" y="3440432"/>
            <a:ext cx="252413" cy="160019"/>
          </a:xfrm>
          <a:prstGeom prst="star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98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0EEBB3D-7CAC-4118-9B88-A3F729A6EADD}"/>
              </a:ext>
            </a:extLst>
          </p:cNvPr>
          <p:cNvPicPr>
            <a:picLocks noChangeAspect="1"/>
          </p:cNvPicPr>
          <p:nvPr/>
        </p:nvPicPr>
        <p:blipFill rotWithShape="1">
          <a:blip r:embed="rId2">
            <a:extLst>
              <a:ext uri="{28A0092B-C50C-407E-A947-70E740481C1C}">
                <a14:useLocalDpi xmlns:a14="http://schemas.microsoft.com/office/drawing/2010/main" val="0"/>
              </a:ext>
            </a:extLst>
          </a:blip>
          <a:srcRect r="10997"/>
          <a:stretch/>
        </p:blipFill>
        <p:spPr>
          <a:xfrm>
            <a:off x="1816950" y="538096"/>
            <a:ext cx="7334823" cy="5832543"/>
          </a:xfrm>
          <a:prstGeom prst="rect">
            <a:avLst/>
          </a:prstGeom>
        </p:spPr>
      </p:pic>
      <p:sp>
        <p:nvSpPr>
          <p:cNvPr id="3" name="CuadroTexto 2"/>
          <p:cNvSpPr txBox="1"/>
          <p:nvPr/>
        </p:nvSpPr>
        <p:spPr>
          <a:xfrm>
            <a:off x="304732" y="249719"/>
            <a:ext cx="9573772"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119" y="6552820"/>
            <a:ext cx="1992654" cy="937517"/>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ED0455B2-6529-479E-A4E9-AE2888138C46}"/>
              </a:ext>
            </a:extLst>
          </p:cNvPr>
          <p:cNvSpPr/>
          <p:nvPr/>
        </p:nvSpPr>
        <p:spPr>
          <a:xfrm>
            <a:off x="3724369" y="3065306"/>
            <a:ext cx="902961" cy="8765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cxnSp>
        <p:nvCxnSpPr>
          <p:cNvPr id="7" name="Conector recto de flecha 6">
            <a:extLst>
              <a:ext uri="{FF2B5EF4-FFF2-40B4-BE49-F238E27FC236}">
                <a16:creationId xmlns:a16="http://schemas.microsoft.com/office/drawing/2014/main" id="{690A73A2-4155-4AD5-BDFA-98765B829EFF}"/>
              </a:ext>
            </a:extLst>
          </p:cNvPr>
          <p:cNvCxnSpPr>
            <a:stCxn id="2" idx="6"/>
          </p:cNvCxnSpPr>
          <p:nvPr/>
        </p:nvCxnSpPr>
        <p:spPr>
          <a:xfrm>
            <a:off x="4627330" y="3503574"/>
            <a:ext cx="5739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2080C43C-C63F-47E4-94C3-ECA19D3AAB70}"/>
              </a:ext>
            </a:extLst>
          </p:cNvPr>
          <p:cNvSpPr txBox="1"/>
          <p:nvPr/>
        </p:nvSpPr>
        <p:spPr>
          <a:xfrm>
            <a:off x="5051591" y="3206809"/>
            <a:ext cx="1317477" cy="703013"/>
          </a:xfrm>
          <a:prstGeom prst="rect">
            <a:avLst/>
          </a:prstGeom>
          <a:noFill/>
        </p:spPr>
        <p:txBody>
          <a:bodyPr wrap="none" rtlCol="0">
            <a:spAutoFit/>
          </a:bodyPr>
          <a:lstStyle/>
          <a:p>
            <a:pPr algn="ctr"/>
            <a:r>
              <a:rPr lang="en-US" sz="1984" dirty="0">
                <a:solidFill>
                  <a:srgbClr val="FF0000"/>
                </a:solidFill>
              </a:rPr>
              <a:t>Medellín</a:t>
            </a:r>
            <a:br>
              <a:rPr lang="en-US" sz="1984" dirty="0">
                <a:solidFill>
                  <a:srgbClr val="FF0000"/>
                </a:solidFill>
              </a:rPr>
            </a:br>
            <a:r>
              <a:rPr lang="en-US" sz="1984" dirty="0">
                <a:solidFill>
                  <a:srgbClr val="FF0000"/>
                </a:solidFill>
              </a:rPr>
              <a:t>Downtown</a:t>
            </a:r>
          </a:p>
        </p:txBody>
      </p:sp>
    </p:spTree>
    <p:extLst>
      <p:ext uri="{BB962C8B-B14F-4D97-AF65-F5344CB8AC3E}">
        <p14:creationId xmlns:p14="http://schemas.microsoft.com/office/powerpoint/2010/main" val="1785013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9BAD59CF-6610-4BD8-81FC-111971CDB4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9777"/>
            <a:ext cx="10080625" cy="6500121"/>
          </a:xfrm>
          <a:prstGeom prst="rect">
            <a:avLst/>
          </a:prstGeom>
        </p:spPr>
      </p:pic>
      <p:sp>
        <p:nvSpPr>
          <p:cNvPr id="12" name="Rectángulo 11">
            <a:extLst>
              <a:ext uri="{FF2B5EF4-FFF2-40B4-BE49-F238E27FC236}">
                <a16:creationId xmlns:a16="http://schemas.microsoft.com/office/drawing/2014/main" id="{938EB016-3EC2-47B5-9E3F-5780DBCD3B1D}"/>
              </a:ext>
            </a:extLst>
          </p:cNvPr>
          <p:cNvSpPr/>
          <p:nvPr/>
        </p:nvSpPr>
        <p:spPr>
          <a:xfrm>
            <a:off x="3262313" y="3390899"/>
            <a:ext cx="1562098" cy="801055"/>
          </a:xfrm>
          <a:prstGeom prst="rect">
            <a:avLst/>
          </a:prstGeom>
          <a:solidFill>
            <a:srgbClr val="4472C4">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trella: 5 puntas 12">
            <a:extLst>
              <a:ext uri="{FF2B5EF4-FFF2-40B4-BE49-F238E27FC236}">
                <a16:creationId xmlns:a16="http://schemas.microsoft.com/office/drawing/2014/main" id="{EDA62ED8-7E0A-4438-A482-49B12AFDBF73}"/>
              </a:ext>
            </a:extLst>
          </p:cNvPr>
          <p:cNvSpPr/>
          <p:nvPr/>
        </p:nvSpPr>
        <p:spPr>
          <a:xfrm>
            <a:off x="3729037" y="3440432"/>
            <a:ext cx="252413" cy="160019"/>
          </a:xfrm>
          <a:prstGeom prst="star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492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78DAE2D-1252-4B57-AC75-F581B1660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919" y="246744"/>
            <a:ext cx="10448461" cy="6737306"/>
          </a:xfrm>
          <a:prstGeom prst="rect">
            <a:avLst/>
          </a:prstGeom>
        </p:spPr>
      </p:pic>
      <p:cxnSp>
        <p:nvCxnSpPr>
          <p:cNvPr id="7" name="Conector recto de flecha 6">
            <a:extLst>
              <a:ext uri="{FF2B5EF4-FFF2-40B4-BE49-F238E27FC236}">
                <a16:creationId xmlns:a16="http://schemas.microsoft.com/office/drawing/2014/main" id="{DCDCCC21-3CC3-4AA9-AC69-2AEE1243851B}"/>
              </a:ext>
            </a:extLst>
          </p:cNvPr>
          <p:cNvCxnSpPr>
            <a:cxnSpLocks/>
          </p:cNvCxnSpPr>
          <p:nvPr/>
        </p:nvCxnSpPr>
        <p:spPr>
          <a:xfrm>
            <a:off x="159657" y="2540000"/>
            <a:ext cx="55154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DDF5AEAF-95F0-4C5F-939B-509D91896203}"/>
              </a:ext>
            </a:extLst>
          </p:cNvPr>
          <p:cNvCxnSpPr>
            <a:cxnSpLocks/>
          </p:cNvCxnSpPr>
          <p:nvPr/>
        </p:nvCxnSpPr>
        <p:spPr>
          <a:xfrm flipV="1">
            <a:off x="3563257" y="6422571"/>
            <a:ext cx="0" cy="68942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835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033403A-754E-4E7D-8C28-BAF0AE7817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83" y="203200"/>
            <a:ext cx="10413540" cy="6766335"/>
          </a:xfrm>
          <a:prstGeom prst="rect">
            <a:avLst/>
          </a:prstGeom>
        </p:spPr>
      </p:pic>
      <p:cxnSp>
        <p:nvCxnSpPr>
          <p:cNvPr id="4" name="Conector recto de flecha 3">
            <a:extLst>
              <a:ext uri="{FF2B5EF4-FFF2-40B4-BE49-F238E27FC236}">
                <a16:creationId xmlns:a16="http://schemas.microsoft.com/office/drawing/2014/main" id="{6EABD1D2-AF5F-4E55-99F5-E71D5BBBD601}"/>
              </a:ext>
            </a:extLst>
          </p:cNvPr>
          <p:cNvCxnSpPr>
            <a:cxnSpLocks/>
          </p:cNvCxnSpPr>
          <p:nvPr/>
        </p:nvCxnSpPr>
        <p:spPr>
          <a:xfrm>
            <a:off x="159657" y="2496458"/>
            <a:ext cx="55154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742A5A2E-B044-42E7-AB08-D44EAA90A497}"/>
              </a:ext>
            </a:extLst>
          </p:cNvPr>
          <p:cNvCxnSpPr>
            <a:cxnSpLocks/>
          </p:cNvCxnSpPr>
          <p:nvPr/>
        </p:nvCxnSpPr>
        <p:spPr>
          <a:xfrm flipV="1">
            <a:off x="3650341" y="6408057"/>
            <a:ext cx="0" cy="68942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23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áfico 10">
            <a:extLst>
              <a:ext uri="{FF2B5EF4-FFF2-40B4-BE49-F238E27FC236}">
                <a16:creationId xmlns:a16="http://schemas.microsoft.com/office/drawing/2014/main" id="{5155001B-BDAF-4175-A162-085743B21C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758590"/>
            <a:ext cx="5334000" cy="4000500"/>
          </a:xfrm>
          <a:prstGeom prst="rect">
            <a:avLst/>
          </a:prstGeom>
        </p:spPr>
      </p:pic>
      <p:pic>
        <p:nvPicPr>
          <p:cNvPr id="13" name="Gráfico 12">
            <a:extLst>
              <a:ext uri="{FF2B5EF4-FFF2-40B4-BE49-F238E27FC236}">
                <a16:creationId xmlns:a16="http://schemas.microsoft.com/office/drawing/2014/main" id="{182B50DF-1F5E-4139-8996-6D0306087B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1625" y="1774788"/>
            <a:ext cx="5429250" cy="4029075"/>
          </a:xfrm>
          <a:prstGeom prst="rect">
            <a:avLst/>
          </a:prstGeom>
        </p:spPr>
      </p:pic>
    </p:spTree>
    <p:extLst>
      <p:ext uri="{BB962C8B-B14F-4D97-AF65-F5344CB8AC3E}">
        <p14:creationId xmlns:p14="http://schemas.microsoft.com/office/powerpoint/2010/main" val="1048586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8B0AB4FE-AD1C-4A6E-9250-F37E3038D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11564"/>
            <a:ext cx="5429250" cy="4029075"/>
          </a:xfrm>
          <a:prstGeom prst="rect">
            <a:avLst/>
          </a:prstGeom>
        </p:spPr>
      </p:pic>
      <p:pic>
        <p:nvPicPr>
          <p:cNvPr id="7" name="Gráfico 6">
            <a:extLst>
              <a:ext uri="{FF2B5EF4-FFF2-40B4-BE49-F238E27FC236}">
                <a16:creationId xmlns:a16="http://schemas.microsoft.com/office/drawing/2014/main" id="{A853F90B-EA10-4DD1-BF6D-B64C87DA0A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0312" y="1825851"/>
            <a:ext cx="5334000" cy="4000500"/>
          </a:xfrm>
          <a:prstGeom prst="rect">
            <a:avLst/>
          </a:prstGeom>
        </p:spPr>
      </p:pic>
    </p:spTree>
    <p:extLst>
      <p:ext uri="{BB962C8B-B14F-4D97-AF65-F5344CB8AC3E}">
        <p14:creationId xmlns:p14="http://schemas.microsoft.com/office/powerpoint/2010/main" val="239885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04733" y="249719"/>
            <a:ext cx="7627779"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Preliminary Results</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6738"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05A93E04-7C6B-4630-9156-7417FF0412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780" y="783712"/>
            <a:ext cx="11892184" cy="5754083"/>
          </a:xfrm>
          <a:prstGeom prst="rect">
            <a:avLst/>
          </a:prstGeom>
        </p:spPr>
      </p:pic>
    </p:spTree>
    <p:extLst>
      <p:ext uri="{BB962C8B-B14F-4D97-AF65-F5344CB8AC3E}">
        <p14:creationId xmlns:p14="http://schemas.microsoft.com/office/powerpoint/2010/main" val="80150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04733" y="249719"/>
            <a:ext cx="7627779"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Preliminary Results</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6738"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05A93E04-7C6B-4630-9156-7417FF041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47" y="783712"/>
            <a:ext cx="4787930" cy="5450111"/>
          </a:xfrm>
          <a:prstGeom prst="rect">
            <a:avLst/>
          </a:prstGeom>
        </p:spPr>
      </p:pic>
    </p:spTree>
    <p:extLst>
      <p:ext uri="{BB962C8B-B14F-4D97-AF65-F5344CB8AC3E}">
        <p14:creationId xmlns:p14="http://schemas.microsoft.com/office/powerpoint/2010/main" val="415128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94233" y="249719"/>
            <a:ext cx="9429201"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4275"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B76AE43-EBDA-4DB0-8D31-E6743ECA9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 y="1229075"/>
            <a:ext cx="10079566" cy="5101524"/>
          </a:xfrm>
          <a:prstGeom prst="rect">
            <a:avLst/>
          </a:prstGeom>
        </p:spPr>
      </p:pic>
    </p:spTree>
    <p:extLst>
      <p:ext uri="{BB962C8B-B14F-4D97-AF65-F5344CB8AC3E}">
        <p14:creationId xmlns:p14="http://schemas.microsoft.com/office/powerpoint/2010/main" val="69561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94233" y="249719"/>
            <a:ext cx="9429201"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4275"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B96DEC7-AED6-484B-9830-C7CF88F87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 y="1229075"/>
            <a:ext cx="10079566" cy="5101524"/>
          </a:xfrm>
          <a:prstGeom prst="rect">
            <a:avLst/>
          </a:prstGeom>
        </p:spPr>
      </p:pic>
    </p:spTree>
    <p:extLst>
      <p:ext uri="{BB962C8B-B14F-4D97-AF65-F5344CB8AC3E}">
        <p14:creationId xmlns:p14="http://schemas.microsoft.com/office/powerpoint/2010/main" val="326567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04732" y="249719"/>
            <a:ext cx="9352672" cy="567207"/>
          </a:xfrm>
          <a:prstGeom prst="rect">
            <a:avLst/>
          </a:prstGeom>
          <a:noFill/>
        </p:spPr>
        <p:txBody>
          <a:bodyPr wrap="square" rtlCol="0">
            <a:spAutoFit/>
          </a:bodyPr>
          <a:lstStyle/>
          <a:p>
            <a:r>
              <a:rPr lang="en-US" sz="3086" b="1">
                <a:solidFill>
                  <a:srgbClr val="000066"/>
                </a:solidFill>
                <a:latin typeface="Helvetica" panose="020B0604020202030204" pitchFamily="34" charset="0"/>
              </a:rPr>
              <a:t>Ensemble Kalman Filter – PM over Aburrá Valley</a:t>
            </a:r>
            <a:endParaRPr lang="en-US" sz="3086" b="1" dirty="0">
              <a:solidFill>
                <a:srgbClr val="000066"/>
              </a:solidFill>
              <a:latin typeface="Helvetica" panose="020B0604020202030204" pitchFamily="34" charset="0"/>
            </a:endParaRP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6738"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o 10">
            <a:extLst>
              <a:ext uri="{FF2B5EF4-FFF2-40B4-BE49-F238E27FC236}">
                <a16:creationId xmlns:a16="http://schemas.microsoft.com/office/drawing/2014/main" id="{7A7DA1DF-4052-4CDA-B578-D68DA2C0F8E0}"/>
              </a:ext>
            </a:extLst>
          </p:cNvPr>
          <p:cNvGrpSpPr/>
          <p:nvPr/>
        </p:nvGrpSpPr>
        <p:grpSpPr>
          <a:xfrm>
            <a:off x="3440291" y="1369713"/>
            <a:ext cx="3937746" cy="2048880"/>
            <a:chOff x="2855020" y="1199687"/>
            <a:chExt cx="3572251" cy="1858707"/>
          </a:xfrm>
        </p:grpSpPr>
        <mc:AlternateContent xmlns:mc="http://schemas.openxmlformats.org/markup-compatibility/2006">
          <mc:Choice xmlns:a14="http://schemas.microsoft.com/office/drawing/2010/main" Requires="a14">
            <p:sp>
              <p:nvSpPr>
                <p:cNvPr id="12" name="Rectángulo 11">
                  <a:extLst>
                    <a:ext uri="{FF2B5EF4-FFF2-40B4-BE49-F238E27FC236}">
                      <a16:creationId xmlns:a16="http://schemas.microsoft.com/office/drawing/2014/main" id="{1E3AF7F0-E19A-4932-A889-E953AA97D3D9}"/>
                    </a:ext>
                  </a:extLst>
                </p:cNvPr>
                <p:cNvSpPr/>
                <p:nvPr/>
              </p:nvSpPr>
              <p:spPr>
                <a:xfrm>
                  <a:off x="2899264" y="1728350"/>
                  <a:ext cx="3215910" cy="467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5">
                            <a:latin typeface="Cambria Math" panose="02040503050406030204" pitchFamily="18" charset="0"/>
                          </a:rPr>
                          <m:t>δ</m:t>
                        </m:r>
                        <m:sSub>
                          <m:sSubPr>
                            <m:ctrlPr>
                              <a:rPr lang="en-US" sz="2205" i="1">
                                <a:latin typeface="Cambria Math" panose="02040503050406030204" pitchFamily="18" charset="0"/>
                              </a:rPr>
                            </m:ctrlPr>
                          </m:sSubPr>
                          <m:e>
                            <m:r>
                              <a:rPr lang="en-US" sz="2205" i="1">
                                <a:latin typeface="Cambria Math" panose="02040503050406030204" pitchFamily="18" charset="0"/>
                              </a:rPr>
                              <m:t>𝑒</m:t>
                            </m:r>
                          </m:e>
                          <m:sub>
                            <m:r>
                              <a:rPr lang="en-US" sz="2205" i="1">
                                <a:latin typeface="Cambria Math" panose="02040503050406030204" pitchFamily="18" charset="0"/>
                              </a:rPr>
                              <m:t>𝑡</m:t>
                            </m:r>
                          </m:sub>
                        </m:sSub>
                        <m:r>
                          <a:rPr lang="en-US" sz="2205">
                            <a:latin typeface="Cambria Math" panose="02040503050406030204" pitchFamily="18" charset="0"/>
                          </a:rPr>
                          <m:t>=</m:t>
                        </m:r>
                        <m:r>
                          <m:rPr>
                            <m:sty m:val="p"/>
                          </m:rPr>
                          <a:rPr lang="en-US" sz="2205">
                            <a:latin typeface="Cambria Math" panose="02040503050406030204" pitchFamily="18" charset="0"/>
                          </a:rPr>
                          <m:t>αδ</m:t>
                        </m:r>
                        <m:sSub>
                          <m:sSubPr>
                            <m:ctrlPr>
                              <a:rPr lang="en-US" sz="2205" i="1">
                                <a:latin typeface="Cambria Math" panose="02040503050406030204" pitchFamily="18" charset="0"/>
                              </a:rPr>
                            </m:ctrlPr>
                          </m:sSubPr>
                          <m:e>
                            <m:r>
                              <a:rPr lang="en-US" sz="2205" i="1">
                                <a:latin typeface="Cambria Math" panose="02040503050406030204" pitchFamily="18" charset="0"/>
                              </a:rPr>
                              <m:t>𝑒</m:t>
                            </m:r>
                          </m:e>
                          <m:sub>
                            <m:r>
                              <a:rPr lang="en-US" sz="2205" i="1">
                                <a:latin typeface="Cambria Math" panose="02040503050406030204" pitchFamily="18" charset="0"/>
                              </a:rPr>
                              <m:t>𝑡</m:t>
                            </m:r>
                            <m:r>
                              <a:rPr lang="en-US" sz="2205">
                                <a:latin typeface="Cambria Math" panose="02040503050406030204" pitchFamily="18" charset="0"/>
                              </a:rPr>
                              <m:t>−1</m:t>
                            </m:r>
                          </m:sub>
                        </m:sSub>
                        <m:r>
                          <a:rPr lang="en-US" sz="2205">
                            <a:latin typeface="Cambria Math" panose="02040503050406030204" pitchFamily="18" charset="0"/>
                          </a:rPr>
                          <m:t>+</m:t>
                        </m:r>
                        <m:rad>
                          <m:radPr>
                            <m:degHide m:val="on"/>
                            <m:ctrlPr>
                              <a:rPr lang="en-US" sz="2205" i="1">
                                <a:latin typeface="Cambria Math" panose="02040503050406030204" pitchFamily="18" charset="0"/>
                              </a:rPr>
                            </m:ctrlPr>
                          </m:radPr>
                          <m:deg/>
                          <m:e>
                            <m:r>
                              <a:rPr lang="en-US" sz="2205">
                                <a:latin typeface="Cambria Math" panose="02040503050406030204" pitchFamily="18" charset="0"/>
                              </a:rPr>
                              <m:t>1−</m:t>
                            </m:r>
                            <m:sSup>
                              <m:sSupPr>
                                <m:ctrlPr>
                                  <a:rPr lang="en-US" sz="2205" i="1">
                                    <a:latin typeface="Cambria Math" panose="02040503050406030204" pitchFamily="18" charset="0"/>
                                  </a:rPr>
                                </m:ctrlPr>
                              </m:sSupPr>
                              <m:e>
                                <m:r>
                                  <m:rPr>
                                    <m:sty m:val="p"/>
                                  </m:rPr>
                                  <a:rPr lang="en-US" sz="2205">
                                    <a:latin typeface="Cambria Math" panose="02040503050406030204" pitchFamily="18" charset="0"/>
                                  </a:rPr>
                                  <m:t>α</m:t>
                                </m:r>
                              </m:e>
                              <m:sup>
                                <m:r>
                                  <a:rPr lang="en-US" sz="2205">
                                    <a:latin typeface="Cambria Math" panose="02040503050406030204" pitchFamily="18" charset="0"/>
                                  </a:rPr>
                                  <m:t>2</m:t>
                                </m:r>
                              </m:sup>
                            </m:sSup>
                          </m:e>
                        </m:rad>
                        <m:r>
                          <a:rPr lang="en-US" sz="2205">
                            <a:latin typeface="Cambria Math" panose="02040503050406030204" pitchFamily="18" charset="0"/>
                          </a:rPr>
                          <m:t> </m:t>
                        </m:r>
                        <m:sSub>
                          <m:sSubPr>
                            <m:ctrlPr>
                              <a:rPr lang="en-US" sz="2205" i="1">
                                <a:latin typeface="Cambria Math" panose="02040503050406030204" pitchFamily="18" charset="0"/>
                              </a:rPr>
                            </m:ctrlPr>
                          </m:sSubPr>
                          <m:e>
                            <m:r>
                              <a:rPr lang="en-US" sz="2205" i="1">
                                <a:latin typeface="Cambria Math" panose="02040503050406030204" pitchFamily="18" charset="0"/>
                              </a:rPr>
                              <m:t>𝑤</m:t>
                            </m:r>
                          </m:e>
                          <m:sub>
                            <m:r>
                              <a:rPr lang="en-US" sz="2205" i="1">
                                <a:latin typeface="Cambria Math" panose="02040503050406030204" pitchFamily="18" charset="0"/>
                              </a:rPr>
                              <m:t>𝑡</m:t>
                            </m:r>
                          </m:sub>
                        </m:sSub>
                      </m:oMath>
                    </m:oMathPara>
                  </a14:m>
                  <a:endParaRPr lang="en-US" sz="2205" dirty="0"/>
                </a:p>
              </p:txBody>
            </p:sp>
          </mc:Choice>
          <mc:Fallback>
            <p:sp>
              <p:nvSpPr>
                <p:cNvPr id="12" name="Rectángulo 11">
                  <a:extLst>
                    <a:ext uri="{FF2B5EF4-FFF2-40B4-BE49-F238E27FC236}">
                      <a16:creationId xmlns:a16="http://schemas.microsoft.com/office/drawing/2014/main" id="{1E3AF7F0-E19A-4932-A889-E953AA97D3D9}"/>
                    </a:ext>
                  </a:extLst>
                </p:cNvPr>
                <p:cNvSpPr>
                  <a:spLocks noRot="1" noChangeAspect="1" noMove="1" noResize="1" noEditPoints="1" noAdjustHandles="1" noChangeArrowheads="1" noChangeShapeType="1" noTextEdit="1"/>
                </p:cNvSpPr>
                <p:nvPr/>
              </p:nvSpPr>
              <p:spPr>
                <a:xfrm>
                  <a:off x="2899264" y="1728350"/>
                  <a:ext cx="3215910" cy="4675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ángulo 12">
                  <a:extLst>
                    <a:ext uri="{FF2B5EF4-FFF2-40B4-BE49-F238E27FC236}">
                      <a16:creationId xmlns:a16="http://schemas.microsoft.com/office/drawing/2014/main" id="{55F490A8-AA3D-40C5-AADF-D61547E64BD3}"/>
                    </a:ext>
                  </a:extLst>
                </p:cNvPr>
                <p:cNvSpPr/>
                <p:nvPr/>
              </p:nvSpPr>
              <p:spPr>
                <a:xfrm>
                  <a:off x="3019875" y="1199687"/>
                  <a:ext cx="1708703" cy="391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5" i="1">
                                <a:latin typeface="Cambria Math" panose="02040503050406030204" pitchFamily="18" charset="0"/>
                              </a:rPr>
                            </m:ctrlPr>
                          </m:sSubPr>
                          <m:e>
                            <m:r>
                              <a:rPr lang="en-US" sz="2205" i="1">
                                <a:latin typeface="Cambria Math" panose="02040503050406030204" pitchFamily="18" charset="0"/>
                              </a:rPr>
                              <m:t>𝑥</m:t>
                            </m:r>
                          </m:e>
                          <m:sub>
                            <m:r>
                              <a:rPr lang="en-US" sz="2205" i="1">
                                <a:latin typeface="Cambria Math" panose="02040503050406030204" pitchFamily="18" charset="0"/>
                              </a:rPr>
                              <m:t>𝑡</m:t>
                            </m:r>
                          </m:sub>
                        </m:sSub>
                        <m:r>
                          <a:rPr lang="en-US" sz="2205" i="1">
                            <a:latin typeface="Cambria Math" panose="02040503050406030204" pitchFamily="18" charset="0"/>
                          </a:rPr>
                          <m:t>=</m:t>
                        </m:r>
                        <m:r>
                          <a:rPr lang="en-US" sz="2205" i="1">
                            <a:latin typeface="Cambria Math" panose="02040503050406030204" pitchFamily="18" charset="0"/>
                          </a:rPr>
                          <m:t>𝑀</m:t>
                        </m:r>
                        <m:d>
                          <m:dPr>
                            <m:ctrlPr>
                              <a:rPr lang="en-US" sz="2205" i="1">
                                <a:latin typeface="Cambria Math" panose="02040503050406030204" pitchFamily="18" charset="0"/>
                              </a:rPr>
                            </m:ctrlPr>
                          </m:dPr>
                          <m:e>
                            <m:sSub>
                              <m:sSubPr>
                                <m:ctrlPr>
                                  <a:rPr lang="en-US" sz="2205" i="1">
                                    <a:latin typeface="Cambria Math" panose="02040503050406030204" pitchFamily="18" charset="0"/>
                                  </a:rPr>
                                </m:ctrlPr>
                              </m:sSubPr>
                              <m:e>
                                <m:r>
                                  <a:rPr lang="en-US" sz="2205" i="1">
                                    <a:latin typeface="Cambria Math" panose="02040503050406030204" pitchFamily="18" charset="0"/>
                                  </a:rPr>
                                  <m:t>𝑥</m:t>
                                </m:r>
                              </m:e>
                              <m:sub>
                                <m:r>
                                  <a:rPr lang="en-US" sz="2205" i="1">
                                    <a:latin typeface="Cambria Math" panose="02040503050406030204" pitchFamily="18" charset="0"/>
                                  </a:rPr>
                                  <m:t>𝑡</m:t>
                                </m:r>
                                <m:r>
                                  <a:rPr lang="en-US" sz="2205" i="1">
                                    <a:latin typeface="Cambria Math" panose="02040503050406030204" pitchFamily="18" charset="0"/>
                                  </a:rPr>
                                  <m:t>−1</m:t>
                                </m:r>
                              </m:sub>
                            </m:sSub>
                          </m:e>
                        </m:d>
                      </m:oMath>
                    </m:oMathPara>
                  </a14:m>
                  <a:endParaRPr lang="en-US" sz="2205" i="1" dirty="0"/>
                </a:p>
              </p:txBody>
            </p:sp>
          </mc:Choice>
          <mc:Fallback>
            <p:sp>
              <p:nvSpPr>
                <p:cNvPr id="13" name="Rectángulo 12">
                  <a:extLst>
                    <a:ext uri="{FF2B5EF4-FFF2-40B4-BE49-F238E27FC236}">
                      <a16:creationId xmlns:a16="http://schemas.microsoft.com/office/drawing/2014/main" id="{55F490A8-AA3D-40C5-AADF-D61547E64BD3}"/>
                    </a:ext>
                  </a:extLst>
                </p:cNvPr>
                <p:cNvSpPr>
                  <a:spLocks noRot="1" noChangeAspect="1" noMove="1" noResize="1" noEditPoints="1" noAdjustHandles="1" noChangeArrowheads="1" noChangeShapeType="1" noTextEdit="1"/>
                </p:cNvSpPr>
                <p:nvPr/>
              </p:nvSpPr>
              <p:spPr>
                <a:xfrm>
                  <a:off x="3019875" y="1199687"/>
                  <a:ext cx="1708703" cy="3915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89B05BF8-25AA-44F7-B36B-DE4BD96F2DC8}"/>
                    </a:ext>
                  </a:extLst>
                </p:cNvPr>
                <p:cNvSpPr txBox="1"/>
                <p:nvPr/>
              </p:nvSpPr>
              <p:spPr>
                <a:xfrm>
                  <a:off x="2855020" y="2459374"/>
                  <a:ext cx="3572251" cy="599020"/>
                </a:xfrm>
                <a:prstGeom prst="rect">
                  <a:avLst/>
                </a:prstGeom>
                <a:noFill/>
              </p:spPr>
              <p:txBody>
                <a:bodyPr wrap="none" lIns="0" tIns="0" rIns="0" bIns="0" rtlCol="0">
                  <a:spAutoFit/>
                </a:bodyPr>
                <a:lstStyle/>
                <a:p>
                  <a14:m>
                    <m:oMath xmlns:m="http://schemas.openxmlformats.org/officeDocument/2006/math">
                      <m:d>
                        <m:dPr>
                          <m:begChr m:val="["/>
                          <m:endChr m:val="]"/>
                          <m:ctrlPr>
                            <a:rPr lang="en-US" sz="2205" i="1">
                              <a:latin typeface="Cambria Math" panose="02040503050406030204" pitchFamily="18" charset="0"/>
                            </a:rPr>
                          </m:ctrlPr>
                        </m:dPr>
                        <m:e>
                          <m:m>
                            <m:mPr>
                              <m:mcs>
                                <m:mc>
                                  <m:mcPr>
                                    <m:count m:val="1"/>
                                    <m:mcJc m:val="center"/>
                                  </m:mcPr>
                                </m:mc>
                              </m:mcs>
                              <m:ctrlPr>
                                <a:rPr lang="en-US" sz="2205" i="1">
                                  <a:latin typeface="Cambria Math" panose="02040503050406030204" pitchFamily="18" charset="0"/>
                                </a:rPr>
                              </m:ctrlPr>
                            </m:mPr>
                            <m:mr>
                              <m:e>
                                <m:sSub>
                                  <m:sSubPr>
                                    <m:ctrlPr>
                                      <a:rPr lang="en-US" sz="2205" i="1">
                                        <a:latin typeface="Cambria Math" panose="02040503050406030204" pitchFamily="18" charset="0"/>
                                      </a:rPr>
                                    </m:ctrlPr>
                                  </m:sSubPr>
                                  <m:e>
                                    <m:r>
                                      <a:rPr lang="en-US" sz="2205" i="1">
                                        <a:latin typeface="Cambria Math" panose="02040503050406030204" pitchFamily="18" charset="0"/>
                                      </a:rPr>
                                      <m:t>𝑥</m:t>
                                    </m:r>
                                  </m:e>
                                  <m:sub>
                                    <m:r>
                                      <a:rPr lang="en-US" sz="2205" i="1">
                                        <a:latin typeface="Cambria Math" panose="02040503050406030204" pitchFamily="18" charset="0"/>
                                      </a:rPr>
                                      <m:t>𝑡</m:t>
                                    </m:r>
                                  </m:sub>
                                </m:sSub>
                              </m:e>
                            </m:mr>
                            <m:mr>
                              <m:e>
                                <m:r>
                                  <m:rPr>
                                    <m:sty m:val="p"/>
                                  </m:rPr>
                                  <a:rPr lang="en-US" sz="2205">
                                    <a:latin typeface="Cambria Math" panose="02040503050406030204" pitchFamily="18" charset="0"/>
                                  </a:rPr>
                                  <m:t>δ</m:t>
                                </m:r>
                                <m:sSub>
                                  <m:sSubPr>
                                    <m:ctrlPr>
                                      <a:rPr lang="en-US" sz="2205" i="1">
                                        <a:latin typeface="Cambria Math" panose="02040503050406030204" pitchFamily="18" charset="0"/>
                                      </a:rPr>
                                    </m:ctrlPr>
                                  </m:sSubPr>
                                  <m:e>
                                    <m:r>
                                      <a:rPr lang="en-US" sz="2205" i="1">
                                        <a:latin typeface="Cambria Math" panose="02040503050406030204" pitchFamily="18" charset="0"/>
                                      </a:rPr>
                                      <m:t>𝑒</m:t>
                                    </m:r>
                                  </m:e>
                                  <m:sub>
                                    <m:r>
                                      <a:rPr lang="en-US" sz="2205" i="1">
                                        <a:latin typeface="Cambria Math" panose="02040503050406030204" pitchFamily="18" charset="0"/>
                                      </a:rPr>
                                      <m:t>𝑡</m:t>
                                    </m:r>
                                  </m:sub>
                                </m:sSub>
                              </m:e>
                            </m:mr>
                          </m:m>
                        </m:e>
                      </m:d>
                      <m:r>
                        <a:rPr lang="es-CO" sz="2205" i="1">
                          <a:latin typeface="Cambria Math" panose="02040503050406030204" pitchFamily="18" charset="0"/>
                        </a:rPr>
                        <m:t>=</m:t>
                      </m:r>
                      <m:d>
                        <m:dPr>
                          <m:begChr m:val="["/>
                          <m:endChr m:val="]"/>
                          <m:ctrlPr>
                            <a:rPr lang="es-CO" sz="2205" i="1">
                              <a:latin typeface="Cambria Math" panose="02040503050406030204" pitchFamily="18" charset="0"/>
                            </a:rPr>
                          </m:ctrlPr>
                        </m:dPr>
                        <m:e>
                          <m:m>
                            <m:mPr>
                              <m:mcs>
                                <m:mc>
                                  <m:mcPr>
                                    <m:count m:val="1"/>
                                    <m:mcJc m:val="center"/>
                                  </m:mcPr>
                                </m:mc>
                              </m:mcs>
                              <m:ctrlPr>
                                <a:rPr lang="es-CO" sz="2205" i="1">
                                  <a:latin typeface="Cambria Math" panose="02040503050406030204" pitchFamily="18" charset="0"/>
                                </a:rPr>
                              </m:ctrlPr>
                            </m:mPr>
                            <m:mr>
                              <m:e>
                                <m:r>
                                  <a:rPr lang="en-US" sz="2205" i="1">
                                    <a:latin typeface="Cambria Math" panose="02040503050406030204" pitchFamily="18" charset="0"/>
                                  </a:rPr>
                                  <m:t>𝑀</m:t>
                                </m:r>
                                <m:d>
                                  <m:dPr>
                                    <m:ctrlPr>
                                      <a:rPr lang="en-US" sz="2205" i="1">
                                        <a:latin typeface="Cambria Math" panose="02040503050406030204" pitchFamily="18" charset="0"/>
                                      </a:rPr>
                                    </m:ctrlPr>
                                  </m:dPr>
                                  <m:e>
                                    <m:sSub>
                                      <m:sSubPr>
                                        <m:ctrlPr>
                                          <a:rPr lang="en-US" sz="2205" i="1">
                                            <a:latin typeface="Cambria Math" panose="02040503050406030204" pitchFamily="18" charset="0"/>
                                          </a:rPr>
                                        </m:ctrlPr>
                                      </m:sSubPr>
                                      <m:e>
                                        <m:r>
                                          <a:rPr lang="en-US" sz="2205" i="1">
                                            <a:latin typeface="Cambria Math" panose="02040503050406030204" pitchFamily="18" charset="0"/>
                                          </a:rPr>
                                          <m:t>𝑥</m:t>
                                        </m:r>
                                      </m:e>
                                      <m:sub>
                                        <m:r>
                                          <a:rPr lang="en-US" sz="2205" i="1">
                                            <a:latin typeface="Cambria Math" panose="02040503050406030204" pitchFamily="18" charset="0"/>
                                          </a:rPr>
                                          <m:t>𝑡</m:t>
                                        </m:r>
                                        <m:r>
                                          <a:rPr lang="en-US" sz="2205" i="1">
                                            <a:latin typeface="Cambria Math" panose="02040503050406030204" pitchFamily="18" charset="0"/>
                                          </a:rPr>
                                          <m:t>−1</m:t>
                                        </m:r>
                                      </m:sub>
                                    </m:sSub>
                                  </m:e>
                                </m:d>
                              </m:e>
                            </m:mr>
                            <m:mr>
                              <m:e>
                                <m:r>
                                  <m:rPr>
                                    <m:sty m:val="p"/>
                                  </m:rPr>
                                  <a:rPr lang="en-US" sz="2205">
                                    <a:latin typeface="Cambria Math" panose="02040503050406030204" pitchFamily="18" charset="0"/>
                                  </a:rPr>
                                  <m:t>αδ</m:t>
                                </m:r>
                                <m:sSub>
                                  <m:sSubPr>
                                    <m:ctrlPr>
                                      <a:rPr lang="en-US" sz="2205" i="1">
                                        <a:latin typeface="Cambria Math" panose="02040503050406030204" pitchFamily="18" charset="0"/>
                                      </a:rPr>
                                    </m:ctrlPr>
                                  </m:sSubPr>
                                  <m:e>
                                    <m:r>
                                      <a:rPr lang="en-US" sz="2205" i="1">
                                        <a:latin typeface="Cambria Math" panose="02040503050406030204" pitchFamily="18" charset="0"/>
                                      </a:rPr>
                                      <m:t>𝑒</m:t>
                                    </m:r>
                                  </m:e>
                                  <m:sub>
                                    <m:r>
                                      <a:rPr lang="en-US" sz="2205" i="1">
                                        <a:latin typeface="Cambria Math" panose="02040503050406030204" pitchFamily="18" charset="0"/>
                                      </a:rPr>
                                      <m:t>𝑡</m:t>
                                    </m:r>
                                    <m:r>
                                      <a:rPr lang="en-US" sz="2205">
                                        <a:latin typeface="Cambria Math" panose="02040503050406030204" pitchFamily="18" charset="0"/>
                                      </a:rPr>
                                      <m:t>−1</m:t>
                                    </m:r>
                                  </m:sub>
                                </m:sSub>
                              </m:e>
                            </m:mr>
                          </m:m>
                        </m:e>
                      </m:d>
                    </m:oMath>
                  </a14:m>
                  <a:r>
                    <a:rPr lang="en-US" sz="2205" dirty="0"/>
                    <a:t>+</a:t>
                  </a:r>
                  <a:r>
                    <a:rPr lang="es-CO" sz="2205" dirty="0"/>
                    <a:t> </a:t>
                  </a:r>
                  <a14:m>
                    <m:oMath xmlns:m="http://schemas.openxmlformats.org/officeDocument/2006/math">
                      <m:d>
                        <m:dPr>
                          <m:begChr m:val="["/>
                          <m:endChr m:val="]"/>
                          <m:ctrlPr>
                            <a:rPr lang="es-CO" sz="2205" i="1">
                              <a:latin typeface="Cambria Math" panose="02040503050406030204" pitchFamily="18" charset="0"/>
                            </a:rPr>
                          </m:ctrlPr>
                        </m:dPr>
                        <m:e>
                          <m:m>
                            <m:mPr>
                              <m:mcs>
                                <m:mc>
                                  <m:mcPr>
                                    <m:count m:val="1"/>
                                    <m:mcJc m:val="center"/>
                                  </m:mcPr>
                                </m:mc>
                              </m:mcs>
                              <m:ctrlPr>
                                <a:rPr lang="es-CO" sz="2205" i="1">
                                  <a:latin typeface="Cambria Math" panose="02040503050406030204" pitchFamily="18" charset="0"/>
                                </a:rPr>
                              </m:ctrlPr>
                            </m:mPr>
                            <m:mr>
                              <m:e>
                                <m:r>
                                  <a:rPr lang="es-CO" sz="2205" i="1">
                                    <a:latin typeface="Cambria Math" panose="02040503050406030204" pitchFamily="18" charset="0"/>
                                  </a:rPr>
                                  <m:t>0</m:t>
                                </m:r>
                              </m:e>
                            </m:mr>
                            <m:mr>
                              <m:e>
                                <m:rad>
                                  <m:radPr>
                                    <m:degHide m:val="on"/>
                                    <m:ctrlPr>
                                      <a:rPr lang="en-US" sz="2205" i="1">
                                        <a:latin typeface="Cambria Math" panose="02040503050406030204" pitchFamily="18" charset="0"/>
                                      </a:rPr>
                                    </m:ctrlPr>
                                  </m:radPr>
                                  <m:deg/>
                                  <m:e>
                                    <m:r>
                                      <a:rPr lang="en-US" sz="2205">
                                        <a:latin typeface="Cambria Math" panose="02040503050406030204" pitchFamily="18" charset="0"/>
                                      </a:rPr>
                                      <m:t>1−</m:t>
                                    </m:r>
                                    <m:sSup>
                                      <m:sSupPr>
                                        <m:ctrlPr>
                                          <a:rPr lang="en-US" sz="2205" i="1">
                                            <a:latin typeface="Cambria Math" panose="02040503050406030204" pitchFamily="18" charset="0"/>
                                          </a:rPr>
                                        </m:ctrlPr>
                                      </m:sSupPr>
                                      <m:e>
                                        <m:r>
                                          <m:rPr>
                                            <m:sty m:val="p"/>
                                          </m:rPr>
                                          <a:rPr lang="en-US" sz="2205">
                                            <a:latin typeface="Cambria Math" panose="02040503050406030204" pitchFamily="18" charset="0"/>
                                          </a:rPr>
                                          <m:t>α</m:t>
                                        </m:r>
                                      </m:e>
                                      <m:sup>
                                        <m:r>
                                          <a:rPr lang="en-US" sz="2205">
                                            <a:latin typeface="Cambria Math" panose="02040503050406030204" pitchFamily="18" charset="0"/>
                                          </a:rPr>
                                          <m:t>2</m:t>
                                        </m:r>
                                      </m:sup>
                                    </m:sSup>
                                  </m:e>
                                </m:rad>
                              </m:e>
                            </m:mr>
                          </m:m>
                        </m:e>
                      </m:d>
                      <m:sSub>
                        <m:sSubPr>
                          <m:ctrlPr>
                            <a:rPr lang="en-US" sz="2205" i="1">
                              <a:latin typeface="Cambria Math" panose="02040503050406030204" pitchFamily="18" charset="0"/>
                            </a:rPr>
                          </m:ctrlPr>
                        </m:sSubPr>
                        <m:e>
                          <m:r>
                            <a:rPr lang="en-US" sz="2205" i="1">
                              <a:latin typeface="Cambria Math" panose="02040503050406030204" pitchFamily="18" charset="0"/>
                            </a:rPr>
                            <m:t>𝑤</m:t>
                          </m:r>
                        </m:e>
                        <m:sub>
                          <m:r>
                            <a:rPr lang="en-US" sz="2205" i="1">
                              <a:latin typeface="Cambria Math" panose="02040503050406030204" pitchFamily="18" charset="0"/>
                            </a:rPr>
                            <m:t>𝑡</m:t>
                          </m:r>
                        </m:sub>
                      </m:sSub>
                    </m:oMath>
                  </a14:m>
                  <a:endParaRPr lang="en-US" sz="2205" dirty="0"/>
                </a:p>
              </p:txBody>
            </p:sp>
          </mc:Choice>
          <mc:Fallback>
            <p:sp>
              <p:nvSpPr>
                <p:cNvPr id="14" name="CuadroTexto 13">
                  <a:extLst>
                    <a:ext uri="{FF2B5EF4-FFF2-40B4-BE49-F238E27FC236}">
                      <a16:creationId xmlns:a16="http://schemas.microsoft.com/office/drawing/2014/main" id="{89B05BF8-25AA-44F7-B36B-DE4BD96F2DC8}"/>
                    </a:ext>
                  </a:extLst>
                </p:cNvPr>
                <p:cNvSpPr txBox="1">
                  <a:spLocks noRot="1" noChangeAspect="1" noMove="1" noResize="1" noEditPoints="1" noAdjustHandles="1" noChangeArrowheads="1" noChangeShapeType="1" noTextEdit="1"/>
                </p:cNvSpPr>
                <p:nvPr/>
              </p:nvSpPr>
              <p:spPr>
                <a:xfrm>
                  <a:off x="2855020" y="2459374"/>
                  <a:ext cx="3572251" cy="599020"/>
                </a:xfrm>
                <a:prstGeom prst="rect">
                  <a:avLst/>
                </a:prstGeom>
                <a:blipFill>
                  <a:blip r:embed="rId5"/>
                  <a:stretch>
                    <a:fillRect b="-917"/>
                  </a:stretch>
                </a:blipFill>
              </p:spPr>
              <p:txBody>
                <a:bodyPr/>
                <a:lstStyle/>
                <a:p>
                  <a:r>
                    <a:rPr lang="en-US">
                      <a:noFill/>
                    </a:rPr>
                    <a:t> </a:t>
                  </a:r>
                </a:p>
              </p:txBody>
            </p:sp>
          </mc:Fallback>
        </mc:AlternateContent>
      </p:grpSp>
      <p:sp>
        <p:nvSpPr>
          <p:cNvPr id="15" name="CuadroTexto 14">
            <a:extLst>
              <a:ext uri="{FF2B5EF4-FFF2-40B4-BE49-F238E27FC236}">
                <a16:creationId xmlns:a16="http://schemas.microsoft.com/office/drawing/2014/main" id="{D1079667-1C99-4EBC-97AF-BDF1B9713EFE}"/>
              </a:ext>
            </a:extLst>
          </p:cNvPr>
          <p:cNvSpPr txBox="1"/>
          <p:nvPr/>
        </p:nvSpPr>
        <p:spPr>
          <a:xfrm>
            <a:off x="304733" y="838325"/>
            <a:ext cx="9263241" cy="465512"/>
          </a:xfrm>
          <a:prstGeom prst="rect">
            <a:avLst/>
          </a:prstGeom>
          <a:noFill/>
        </p:spPr>
        <p:txBody>
          <a:bodyPr wrap="none" rtlCol="0">
            <a:spAutoFit/>
          </a:bodyPr>
          <a:lstStyle/>
          <a:p>
            <a:r>
              <a:rPr lang="en-US" sz="2425" dirty="0">
                <a:latin typeface="Arial" panose="020B0604020202020204" pitchFamily="34" charset="0"/>
                <a:cs typeface="Arial" panose="020B0604020202020204" pitchFamily="34" charset="0"/>
              </a:rPr>
              <a:t>We used a </a:t>
            </a:r>
            <a:r>
              <a:rPr lang="en-US" sz="2425" dirty="0" err="1">
                <a:latin typeface="Arial" panose="020B0604020202020204" pitchFamily="34" charset="0"/>
                <a:cs typeface="Arial" panose="020B0604020202020204" pitchFamily="34" charset="0"/>
              </a:rPr>
              <a:t>EnKF</a:t>
            </a:r>
            <a:r>
              <a:rPr lang="en-US" sz="2425" dirty="0">
                <a:latin typeface="Arial" panose="020B0604020202020204" pitchFamily="34" charset="0"/>
                <a:cs typeface="Arial" panose="020B0604020202020204" pitchFamily="34" charset="0"/>
              </a:rPr>
              <a:t> and a stochastic model for parameter estimation</a:t>
            </a:r>
          </a:p>
        </p:txBody>
      </p:sp>
      <mc:AlternateContent xmlns:mc="http://schemas.openxmlformats.org/markup-compatibility/2006">
        <mc:Choice xmlns:a14="http://schemas.microsoft.com/office/drawing/2010/main" Requires="a14">
          <p:sp>
            <p:nvSpPr>
              <p:cNvPr id="16" name="Rectángulo 15">
                <a:extLst>
                  <a:ext uri="{FF2B5EF4-FFF2-40B4-BE49-F238E27FC236}">
                    <a16:creationId xmlns:a16="http://schemas.microsoft.com/office/drawing/2014/main" id="{777901FB-064A-4586-A679-2B1EC2EBD5FA}"/>
                  </a:ext>
                </a:extLst>
              </p:cNvPr>
              <p:cNvSpPr/>
              <p:nvPr/>
            </p:nvSpPr>
            <p:spPr>
              <a:xfrm>
                <a:off x="304732" y="3416646"/>
                <a:ext cx="9352672" cy="1211870"/>
              </a:xfrm>
              <a:prstGeom prst="rect">
                <a:avLst/>
              </a:prstGeom>
            </p:spPr>
            <p:txBody>
              <a:bodyPr wrap="square">
                <a:spAutoFit/>
              </a:bodyPr>
              <a:lstStyle/>
              <a:p>
                <a:pPr algn="just"/>
                <a:r>
                  <a:rPr lang="en-US" sz="2425" dirty="0">
                    <a:latin typeface="Arial" panose="020B0604020202020204" pitchFamily="34" charset="0"/>
                    <a:cs typeface="Arial" panose="020B0604020202020204" pitchFamily="34" charset="0"/>
                  </a:rPr>
                  <a:t>The coefficient </a:t>
                </a:r>
                <a14:m>
                  <m:oMath xmlns:m="http://schemas.openxmlformats.org/officeDocument/2006/math">
                    <m:r>
                      <a:rPr lang="es-CO" sz="2425">
                        <a:latin typeface="Cambria Math" panose="02040503050406030204" pitchFamily="18" charset="0"/>
                      </a:rPr>
                      <m:t> </m:t>
                    </m:r>
                    <m:r>
                      <m:rPr>
                        <m:sty m:val="p"/>
                      </m:rPr>
                      <a:rPr lang="en-US" sz="2425">
                        <a:latin typeface="Cambria Math" panose="02040503050406030204" pitchFamily="18" charset="0"/>
                      </a:rPr>
                      <m:t>α</m:t>
                    </m:r>
                  </m:oMath>
                </a14:m>
                <a:r>
                  <a:rPr lang="en-US" sz="2425" dirty="0">
                    <a:latin typeface="Arial" panose="020B0604020202020204" pitchFamily="34" charset="0"/>
                    <a:cs typeface="Arial" panose="020B0604020202020204" pitchFamily="34" charset="0"/>
                  </a:rPr>
                  <a:t> represents the time correlation parameter. Using the parameterization </a:t>
                </a:r>
                <a14:m>
                  <m:oMath xmlns:m="http://schemas.openxmlformats.org/officeDocument/2006/math">
                    <m:r>
                      <a:rPr lang="en-US" sz="2425" i="1">
                        <a:latin typeface="Cambria Math" panose="02040503050406030204" pitchFamily="18" charset="0"/>
                        <a:ea typeface="Cambria Math" panose="02040503050406030204" pitchFamily="18" charset="0"/>
                      </a:rPr>
                      <m:t>𝛼</m:t>
                    </m:r>
                    <m:r>
                      <a:rPr lang="es-CO" sz="2425" i="1">
                        <a:latin typeface="Cambria Math" panose="02040503050406030204" pitchFamily="18" charset="0"/>
                        <a:ea typeface="Cambria Math" panose="02040503050406030204" pitchFamily="18" charset="0"/>
                      </a:rPr>
                      <m:t>=</m:t>
                    </m:r>
                  </m:oMath>
                </a14:m>
                <a:r>
                  <a:rPr lang="en-US" sz="2425" i="1" dirty="0">
                    <a:latin typeface="Cambria Math" panose="02040503050406030204" pitchFamily="18" charset="0"/>
                    <a:ea typeface="Cambria Math" panose="02040503050406030204" pitchFamily="18" charset="0"/>
                    <a:cs typeface="Arial" panose="020B0604020202020204" pitchFamily="34" charset="0"/>
                  </a:rPr>
                  <a:t>exp(-1/</a:t>
                </a:r>
                <a:r>
                  <a:rPr lang="el-GR" sz="2425" i="1" dirty="0">
                    <a:latin typeface="Cambria Math" panose="02040503050406030204" pitchFamily="18" charset="0"/>
                    <a:ea typeface="Cambria Math" panose="02040503050406030204" pitchFamily="18" charset="0"/>
                    <a:cs typeface="Arial" panose="020B0604020202020204" pitchFamily="34" charset="0"/>
                  </a:rPr>
                  <a:t>τ</a:t>
                </a:r>
                <a:r>
                  <a:rPr lang="en-US" sz="2425" i="1" dirty="0">
                    <a:latin typeface="Cambria Math" panose="02040503050406030204" pitchFamily="18" charset="0"/>
                    <a:ea typeface="Cambria Math" panose="02040503050406030204" pitchFamily="18" charset="0"/>
                    <a:cs typeface="Arial" panose="020B0604020202020204" pitchFamily="34" charset="0"/>
                  </a:rPr>
                  <a:t>) </a:t>
                </a:r>
                <a:r>
                  <a:rPr lang="en-US" sz="2425" dirty="0">
                    <a:latin typeface="Arial" panose="020B0604020202020204" pitchFamily="34" charset="0"/>
                    <a:cs typeface="Arial" panose="020B0604020202020204" pitchFamily="34" charset="0"/>
                  </a:rPr>
                  <a:t>for a given time correlation length </a:t>
                </a:r>
                <a:r>
                  <a:rPr lang="el-GR" sz="2425" i="1" dirty="0">
                    <a:latin typeface="Cambria Math" panose="02040503050406030204" pitchFamily="18" charset="0"/>
                    <a:ea typeface="Cambria Math" panose="02040503050406030204" pitchFamily="18" charset="0"/>
                    <a:cs typeface="Arial" panose="020B0604020202020204" pitchFamily="34" charset="0"/>
                  </a:rPr>
                  <a:t>τ</a:t>
                </a:r>
                <a:r>
                  <a:rPr lang="en-US" sz="2425" dirty="0">
                    <a:latin typeface="Arial" panose="020B0604020202020204" pitchFamily="34" charset="0"/>
                    <a:cs typeface="Arial" panose="020B0604020202020204" pitchFamily="34" charset="0"/>
                  </a:rPr>
                  <a:t>.</a:t>
                </a:r>
              </a:p>
            </p:txBody>
          </p:sp>
        </mc:Choice>
        <mc:Fallback>
          <p:sp>
            <p:nvSpPr>
              <p:cNvPr id="16" name="Rectángulo 15">
                <a:extLst>
                  <a:ext uri="{FF2B5EF4-FFF2-40B4-BE49-F238E27FC236}">
                    <a16:creationId xmlns:a16="http://schemas.microsoft.com/office/drawing/2014/main" id="{777901FB-064A-4586-A679-2B1EC2EBD5FA}"/>
                  </a:ext>
                </a:extLst>
              </p:cNvPr>
              <p:cNvSpPr>
                <a:spLocks noRot="1" noChangeAspect="1" noMove="1" noResize="1" noEditPoints="1" noAdjustHandles="1" noChangeArrowheads="1" noChangeShapeType="1" noTextEdit="1"/>
              </p:cNvSpPr>
              <p:nvPr/>
            </p:nvSpPr>
            <p:spPr>
              <a:xfrm>
                <a:off x="304732" y="3416646"/>
                <a:ext cx="9352672" cy="1211870"/>
              </a:xfrm>
              <a:prstGeom prst="rect">
                <a:avLst/>
              </a:prstGeom>
              <a:blipFill>
                <a:blip r:embed="rId6"/>
                <a:stretch>
                  <a:fillRect l="-1043" t="-4020" r="-1043" b="-11055"/>
                </a:stretch>
              </a:blipFill>
            </p:spPr>
            <p:txBody>
              <a:bodyPr/>
              <a:lstStyle/>
              <a:p>
                <a:r>
                  <a:rPr lang="en-US">
                    <a:noFill/>
                  </a:rPr>
                  <a:t> </a:t>
                </a:r>
              </a:p>
            </p:txBody>
          </p:sp>
        </mc:Fallback>
      </mc:AlternateContent>
      <p:sp>
        <p:nvSpPr>
          <p:cNvPr id="17" name="Rectángulo 16">
            <a:extLst>
              <a:ext uri="{FF2B5EF4-FFF2-40B4-BE49-F238E27FC236}">
                <a16:creationId xmlns:a16="http://schemas.microsoft.com/office/drawing/2014/main" id="{70232B05-3BB0-4145-9AF1-07868848055B}"/>
              </a:ext>
            </a:extLst>
          </p:cNvPr>
          <p:cNvSpPr/>
          <p:nvPr/>
        </p:nvSpPr>
        <p:spPr>
          <a:xfrm>
            <a:off x="304732" y="4622804"/>
            <a:ext cx="5178790" cy="1585049"/>
          </a:xfrm>
          <a:prstGeom prst="rect">
            <a:avLst/>
          </a:prstGeom>
        </p:spPr>
        <p:txBody>
          <a:bodyPr wrap="none">
            <a:spAutoFit/>
          </a:bodyPr>
          <a:lstStyle/>
          <a:p>
            <a:r>
              <a:rPr lang="en-US" sz="2425" dirty="0">
                <a:latin typeface="Arial" panose="020B0604020202020204" pitchFamily="34" charset="0"/>
                <a:cs typeface="Arial" panose="020B0604020202020204" pitchFamily="34" charset="0"/>
              </a:rPr>
              <a:t>We are considering Uncertainties in:</a:t>
            </a:r>
          </a:p>
          <a:p>
            <a:pPr marL="377979" indent="-377979">
              <a:buFont typeface="Arial" panose="020B0604020202020204" pitchFamily="34" charset="0"/>
              <a:buChar char="•"/>
            </a:pPr>
            <a:r>
              <a:rPr lang="en-US" sz="2425" dirty="0">
                <a:latin typeface="Arial" panose="020B0604020202020204" pitchFamily="34" charset="0"/>
                <a:cs typeface="Arial" panose="020B0604020202020204" pitchFamily="34" charset="0"/>
              </a:rPr>
              <a:t>PM10+BC Emissions</a:t>
            </a:r>
          </a:p>
          <a:p>
            <a:pPr marL="377979" indent="-377979">
              <a:buFont typeface="Arial" panose="020B0604020202020204" pitchFamily="34" charset="0"/>
              <a:buChar char="•"/>
            </a:pPr>
            <a:r>
              <a:rPr lang="en-US" sz="2425" dirty="0">
                <a:latin typeface="Arial" panose="020B0604020202020204" pitchFamily="34" charset="0"/>
                <a:cs typeface="Arial" panose="020B0604020202020204" pitchFamily="34" charset="0"/>
              </a:rPr>
              <a:t>NH3 Emissions</a:t>
            </a:r>
          </a:p>
          <a:p>
            <a:pPr marL="377979" indent="-377979">
              <a:buFont typeface="Arial" panose="020B0604020202020204" pitchFamily="34" charset="0"/>
              <a:buChar char="•"/>
            </a:pPr>
            <a:r>
              <a:rPr lang="en-US" sz="2425" dirty="0" err="1">
                <a:latin typeface="Arial" panose="020B0604020202020204" pitchFamily="34" charset="0"/>
                <a:cs typeface="Arial" panose="020B0604020202020204" pitchFamily="34" charset="0"/>
              </a:rPr>
              <a:t>SOx</a:t>
            </a:r>
            <a:r>
              <a:rPr lang="en-US" sz="2425" dirty="0">
                <a:latin typeface="Arial" panose="020B0604020202020204" pitchFamily="34" charset="0"/>
                <a:cs typeface="Arial" panose="020B0604020202020204" pitchFamily="34" charset="0"/>
              </a:rPr>
              <a:t> Emissions</a:t>
            </a:r>
          </a:p>
        </p:txBody>
      </p:sp>
    </p:spTree>
    <p:extLst>
      <p:ext uri="{BB962C8B-B14F-4D97-AF65-F5344CB8AC3E}">
        <p14:creationId xmlns:p14="http://schemas.microsoft.com/office/powerpoint/2010/main" val="3188792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94233" y="249719"/>
            <a:ext cx="9429201"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4275"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B76AE43-EBDA-4DB0-8D31-E6743ECA9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 y="1229075"/>
            <a:ext cx="10079567" cy="5101524"/>
          </a:xfrm>
          <a:prstGeom prst="rect">
            <a:avLst/>
          </a:prstGeom>
        </p:spPr>
      </p:pic>
    </p:spTree>
    <p:extLst>
      <p:ext uri="{BB962C8B-B14F-4D97-AF65-F5344CB8AC3E}">
        <p14:creationId xmlns:p14="http://schemas.microsoft.com/office/powerpoint/2010/main" val="17933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94233" y="249719"/>
            <a:ext cx="9429201" cy="567207"/>
          </a:xfrm>
          <a:prstGeom prst="rect">
            <a:avLst/>
          </a:prstGeom>
          <a:noFill/>
        </p:spPr>
        <p:txBody>
          <a:bodyPr wrap="square" rtlCol="0">
            <a:spAutoFit/>
          </a:bodyPr>
          <a:lstStyle/>
          <a:p>
            <a:r>
              <a:rPr lang="en-US" sz="3086" b="1" dirty="0">
                <a:solidFill>
                  <a:srgbClr val="000066"/>
                </a:solidFill>
                <a:latin typeface="Helvetica" panose="020B0604020202030204" pitchFamily="34" charset="0"/>
              </a:rPr>
              <a:t>Ensemble Kalman Filter – PM over </a:t>
            </a:r>
            <a:r>
              <a:rPr lang="en-US" sz="3086" b="1" dirty="0" err="1">
                <a:solidFill>
                  <a:srgbClr val="000066"/>
                </a:solidFill>
                <a:latin typeface="Helvetica" panose="020B0604020202030204" pitchFamily="34" charset="0"/>
              </a:rPr>
              <a:t>Aburrá</a:t>
            </a:r>
            <a:r>
              <a:rPr lang="en-US" sz="3086" b="1" dirty="0">
                <a:solidFill>
                  <a:srgbClr val="000066"/>
                </a:solidFill>
                <a:latin typeface="Helvetica" panose="020B0604020202030204" pitchFamily="34" charset="0"/>
              </a:rPr>
              <a:t> Valley</a:t>
            </a:r>
          </a:p>
        </p:txBody>
      </p:sp>
      <p:pic>
        <p:nvPicPr>
          <p:cNvPr id="9" name="Picture 2" descr="Resultado de imagen para tu delft logo white">
            <a:extLst>
              <a:ext uri="{FF2B5EF4-FFF2-40B4-BE49-F238E27FC236}">
                <a16:creationId xmlns:a16="http://schemas.microsoft.com/office/drawing/2014/main" id="{8D9B0BFD-7824-4FBA-9BA3-355782BF87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4275" y="6537795"/>
            <a:ext cx="1992654" cy="9375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B96DEC7-AED6-484B-9830-C7CF88F87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 y="1229075"/>
            <a:ext cx="10079567" cy="5101524"/>
          </a:xfrm>
          <a:prstGeom prst="rect">
            <a:avLst/>
          </a:prstGeom>
        </p:spPr>
      </p:pic>
    </p:spTree>
    <p:extLst>
      <p:ext uri="{BB962C8B-B14F-4D97-AF65-F5344CB8AC3E}">
        <p14:creationId xmlns:p14="http://schemas.microsoft.com/office/powerpoint/2010/main" val="2208198834"/>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5540</TotalTime>
  <Words>257</Words>
  <Application>Microsoft Office PowerPoint</Application>
  <PresentationFormat>Panorámica</PresentationFormat>
  <Paragraphs>36</Paragraphs>
  <Slides>24</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Cambria Math</vt:lpstr>
      <vt:lpstr>Helvetica</vt:lpstr>
      <vt:lpstr>Liberation Sans</vt:lpstr>
      <vt:lpstr>Liberation Serif</vt:lpstr>
      <vt:lpstr>Default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Santiago Lopez Restrepo</cp:lastModifiedBy>
  <cp:revision>18</cp:revision>
  <dcterms:created xsi:type="dcterms:W3CDTF">2019-08-20T21:16:39Z</dcterms:created>
  <dcterms:modified xsi:type="dcterms:W3CDTF">2019-09-15T14:49:24Z</dcterms:modified>
</cp:coreProperties>
</file>